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sldIdLst>
    <p:sldId id="257" r:id="rId6"/>
    <p:sldId id="403" r:id="rId7"/>
    <p:sldId id="424" r:id="rId8"/>
    <p:sldId id="420" r:id="rId9"/>
    <p:sldId id="404" r:id="rId10"/>
    <p:sldId id="405" r:id="rId11"/>
    <p:sldId id="406" r:id="rId12"/>
    <p:sldId id="413" r:id="rId13"/>
    <p:sldId id="414" r:id="rId14"/>
    <p:sldId id="416" r:id="rId15"/>
    <p:sldId id="419" r:id="rId16"/>
    <p:sldId id="412" r:id="rId17"/>
    <p:sldId id="418" r:id="rId18"/>
    <p:sldId id="256" r:id="rId19"/>
    <p:sldId id="364" r:id="rId20"/>
    <p:sldId id="407" r:id="rId21"/>
    <p:sldId id="423" r:id="rId22"/>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387960-975B-475F-AF17-8E139AA9D137}" v="1" dt="2023-02-21T10:46:34.7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9" autoAdjust="0"/>
    <p:restoredTop sz="94660"/>
  </p:normalViewPr>
  <p:slideViewPr>
    <p:cSldViewPr snapToGrid="0">
      <p:cViewPr varScale="1">
        <p:scale>
          <a:sx n="74" d="100"/>
          <a:sy n="74" d="100"/>
        </p:scale>
        <p:origin x="41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sten Vejergang Haugaard-Christensen" userId="7d8fad7a-3a4c-4468-846a-3b71fa491fae" providerId="ADAL" clId="{F8387960-975B-475F-AF17-8E139AA9D137}"/>
    <pc:docChg chg="modSld">
      <pc:chgData name="Carsten Vejergang Haugaard-Christensen" userId="7d8fad7a-3a4c-4468-846a-3b71fa491fae" providerId="ADAL" clId="{F8387960-975B-475F-AF17-8E139AA9D137}" dt="2023-02-21T10:47:06.993" v="50" actId="6549"/>
      <pc:docMkLst>
        <pc:docMk/>
      </pc:docMkLst>
      <pc:sldChg chg="modSp mod">
        <pc:chgData name="Carsten Vejergang Haugaard-Christensen" userId="7d8fad7a-3a4c-4468-846a-3b71fa491fae" providerId="ADAL" clId="{F8387960-975B-475F-AF17-8E139AA9D137}" dt="2023-02-21T10:47:06.993" v="50" actId="6549"/>
        <pc:sldMkLst>
          <pc:docMk/>
          <pc:sldMk cId="3670183699" sldId="364"/>
        </pc:sldMkLst>
        <pc:spChg chg="mod">
          <ac:chgData name="Carsten Vejergang Haugaard-Christensen" userId="7d8fad7a-3a4c-4468-846a-3b71fa491fae" providerId="ADAL" clId="{F8387960-975B-475F-AF17-8E139AA9D137}" dt="2023-02-21T10:47:06.993" v="50" actId="6549"/>
          <ac:spMkLst>
            <pc:docMk/>
            <pc:sldMk cId="3670183699" sldId="364"/>
            <ac:spMk id="3" creationId="{00000000-0000-0000-0000-000000000000}"/>
          </ac:spMkLst>
        </pc:spChg>
      </pc:sldChg>
    </pc:docChg>
  </pc:docChgLst>
  <pc:docChgLst>
    <pc:chgData name="Carsten Vejergang Haugaard-Christensen" userId="7d8fad7a-3a4c-4468-846a-3b71fa491fae" providerId="ADAL" clId="{98B2ECD1-31D4-4FFF-A42C-FC1AD0DA1D59}"/>
    <pc:docChg chg="undo custSel addSld delSld modSld sldOrd delMainMaster">
      <pc:chgData name="Carsten Vejergang Haugaard-Christensen" userId="7d8fad7a-3a4c-4468-846a-3b71fa491fae" providerId="ADAL" clId="{98B2ECD1-31D4-4FFF-A42C-FC1AD0DA1D59}" dt="2023-02-03T10:33:57.498" v="4107" actId="115"/>
      <pc:docMkLst>
        <pc:docMk/>
      </pc:docMkLst>
      <pc:sldChg chg="addSp modSp mod ord">
        <pc:chgData name="Carsten Vejergang Haugaard-Christensen" userId="7d8fad7a-3a4c-4468-846a-3b71fa491fae" providerId="ADAL" clId="{98B2ECD1-31D4-4FFF-A42C-FC1AD0DA1D59}" dt="2023-01-19T08:29:44.490" v="3657"/>
        <pc:sldMkLst>
          <pc:docMk/>
          <pc:sldMk cId="223886768" sldId="256"/>
        </pc:sldMkLst>
        <pc:spChg chg="add mod">
          <ac:chgData name="Carsten Vejergang Haugaard-Christensen" userId="7d8fad7a-3a4c-4468-846a-3b71fa491fae" providerId="ADAL" clId="{98B2ECD1-31D4-4FFF-A42C-FC1AD0DA1D59}" dt="2023-01-09T13:46:53.087" v="115" actId="20577"/>
          <ac:spMkLst>
            <pc:docMk/>
            <pc:sldMk cId="223886768" sldId="256"/>
            <ac:spMk id="2" creationId="{4E712793-6938-81B7-EEA2-1987EDCD1D15}"/>
          </ac:spMkLst>
        </pc:spChg>
        <pc:spChg chg="mod">
          <ac:chgData name="Carsten Vejergang Haugaard-Christensen" userId="7d8fad7a-3a4c-4468-846a-3b71fa491fae" providerId="ADAL" clId="{98B2ECD1-31D4-4FFF-A42C-FC1AD0DA1D59}" dt="2023-01-09T13:48:37.308" v="235" actId="20577"/>
          <ac:spMkLst>
            <pc:docMk/>
            <pc:sldMk cId="223886768" sldId="256"/>
            <ac:spMk id="6" creationId="{8D059556-72F7-98AF-FE99-B5B74ECC891A}"/>
          </ac:spMkLst>
        </pc:spChg>
        <pc:picChg chg="mod">
          <ac:chgData name="Carsten Vejergang Haugaard-Christensen" userId="7d8fad7a-3a4c-4468-846a-3b71fa491fae" providerId="ADAL" clId="{98B2ECD1-31D4-4FFF-A42C-FC1AD0DA1D59}" dt="2023-01-10T12:53:29.272" v="2917" actId="1076"/>
          <ac:picMkLst>
            <pc:docMk/>
            <pc:sldMk cId="223886768" sldId="256"/>
            <ac:picMk id="5" creationId="{359B6290-7586-0C8F-793B-ED2867A584D0}"/>
          </ac:picMkLst>
        </pc:picChg>
      </pc:sldChg>
      <pc:sldChg chg="modSp mod">
        <pc:chgData name="Carsten Vejergang Haugaard-Christensen" userId="7d8fad7a-3a4c-4468-846a-3b71fa491fae" providerId="ADAL" clId="{98B2ECD1-31D4-4FFF-A42C-FC1AD0DA1D59}" dt="2023-02-03T08:17:10.694" v="4038" actId="6549"/>
        <pc:sldMkLst>
          <pc:docMk/>
          <pc:sldMk cId="848098429" sldId="257"/>
        </pc:sldMkLst>
        <pc:spChg chg="mod">
          <ac:chgData name="Carsten Vejergang Haugaard-Christensen" userId="7d8fad7a-3a4c-4468-846a-3b71fa491fae" providerId="ADAL" clId="{98B2ECD1-31D4-4FFF-A42C-FC1AD0DA1D59}" dt="2023-01-10T08:32:49.345" v="358" actId="14100"/>
          <ac:spMkLst>
            <pc:docMk/>
            <pc:sldMk cId="848098429" sldId="257"/>
            <ac:spMk id="2" creationId="{00000000-0000-0000-0000-000000000000}"/>
          </ac:spMkLst>
        </pc:spChg>
        <pc:spChg chg="mod">
          <ac:chgData name="Carsten Vejergang Haugaard-Christensen" userId="7d8fad7a-3a4c-4468-846a-3b71fa491fae" providerId="ADAL" clId="{98B2ECD1-31D4-4FFF-A42C-FC1AD0DA1D59}" dt="2023-02-03T08:17:10.694" v="4038" actId="6549"/>
          <ac:spMkLst>
            <pc:docMk/>
            <pc:sldMk cId="848098429" sldId="257"/>
            <ac:spMk id="3" creationId="{00000000-0000-0000-0000-000000000000}"/>
          </ac:spMkLst>
        </pc:spChg>
      </pc:sldChg>
      <pc:sldChg chg="addSp modSp del">
        <pc:chgData name="Carsten Vejergang Haugaard-Christensen" userId="7d8fad7a-3a4c-4468-846a-3b71fa491fae" providerId="ADAL" clId="{98B2ECD1-31D4-4FFF-A42C-FC1AD0DA1D59}" dt="2023-01-10T13:11:01.210" v="2963" actId="2696"/>
        <pc:sldMkLst>
          <pc:docMk/>
          <pc:sldMk cId="2461935791" sldId="269"/>
        </pc:sldMkLst>
        <pc:spChg chg="mod">
          <ac:chgData name="Carsten Vejergang Haugaard-Christensen" userId="7d8fad7a-3a4c-4468-846a-3b71fa491fae" providerId="ADAL" clId="{98B2ECD1-31D4-4FFF-A42C-FC1AD0DA1D59}" dt="2023-01-10T13:08:45.746" v="2922" actId="164"/>
          <ac:spMkLst>
            <pc:docMk/>
            <pc:sldMk cId="2461935791" sldId="269"/>
            <ac:spMk id="4" creationId="{00000000-0000-0000-0000-000000000000}"/>
          </ac:spMkLst>
        </pc:spChg>
        <pc:spChg chg="mod">
          <ac:chgData name="Carsten Vejergang Haugaard-Christensen" userId="7d8fad7a-3a4c-4468-846a-3b71fa491fae" providerId="ADAL" clId="{98B2ECD1-31D4-4FFF-A42C-FC1AD0DA1D59}" dt="2023-01-10T13:08:45.746" v="2922" actId="164"/>
          <ac:spMkLst>
            <pc:docMk/>
            <pc:sldMk cId="2461935791" sldId="269"/>
            <ac:spMk id="5" creationId="{00000000-0000-0000-0000-000000000000}"/>
          </ac:spMkLst>
        </pc:spChg>
        <pc:spChg chg="mod">
          <ac:chgData name="Carsten Vejergang Haugaard-Christensen" userId="7d8fad7a-3a4c-4468-846a-3b71fa491fae" providerId="ADAL" clId="{98B2ECD1-31D4-4FFF-A42C-FC1AD0DA1D59}" dt="2023-01-10T13:08:45.746" v="2922" actId="164"/>
          <ac:spMkLst>
            <pc:docMk/>
            <pc:sldMk cId="2461935791" sldId="269"/>
            <ac:spMk id="7" creationId="{00000000-0000-0000-0000-000000000000}"/>
          </ac:spMkLst>
        </pc:spChg>
        <pc:spChg chg="mod">
          <ac:chgData name="Carsten Vejergang Haugaard-Christensen" userId="7d8fad7a-3a4c-4468-846a-3b71fa491fae" providerId="ADAL" clId="{98B2ECD1-31D4-4FFF-A42C-FC1AD0DA1D59}" dt="2023-01-10T13:08:45.746" v="2922" actId="164"/>
          <ac:spMkLst>
            <pc:docMk/>
            <pc:sldMk cId="2461935791" sldId="269"/>
            <ac:spMk id="8" creationId="{00000000-0000-0000-0000-000000000000}"/>
          </ac:spMkLst>
        </pc:spChg>
        <pc:spChg chg="mod">
          <ac:chgData name="Carsten Vejergang Haugaard-Christensen" userId="7d8fad7a-3a4c-4468-846a-3b71fa491fae" providerId="ADAL" clId="{98B2ECD1-31D4-4FFF-A42C-FC1AD0DA1D59}" dt="2023-01-10T13:08:45.746" v="2922" actId="164"/>
          <ac:spMkLst>
            <pc:docMk/>
            <pc:sldMk cId="2461935791" sldId="269"/>
            <ac:spMk id="9" creationId="{00000000-0000-0000-0000-000000000000}"/>
          </ac:spMkLst>
        </pc:spChg>
        <pc:spChg chg="mod">
          <ac:chgData name="Carsten Vejergang Haugaard-Christensen" userId="7d8fad7a-3a4c-4468-846a-3b71fa491fae" providerId="ADAL" clId="{98B2ECD1-31D4-4FFF-A42C-FC1AD0DA1D59}" dt="2023-01-10T13:08:45.746" v="2922" actId="164"/>
          <ac:spMkLst>
            <pc:docMk/>
            <pc:sldMk cId="2461935791" sldId="269"/>
            <ac:spMk id="10" creationId="{00000000-0000-0000-0000-000000000000}"/>
          </ac:spMkLst>
        </pc:spChg>
        <pc:spChg chg="mod">
          <ac:chgData name="Carsten Vejergang Haugaard-Christensen" userId="7d8fad7a-3a4c-4468-846a-3b71fa491fae" providerId="ADAL" clId="{98B2ECD1-31D4-4FFF-A42C-FC1AD0DA1D59}" dt="2023-01-10T13:08:45.746" v="2922" actId="164"/>
          <ac:spMkLst>
            <pc:docMk/>
            <pc:sldMk cId="2461935791" sldId="269"/>
            <ac:spMk id="11" creationId="{00000000-0000-0000-0000-000000000000}"/>
          </ac:spMkLst>
        </pc:spChg>
        <pc:spChg chg="mod">
          <ac:chgData name="Carsten Vejergang Haugaard-Christensen" userId="7d8fad7a-3a4c-4468-846a-3b71fa491fae" providerId="ADAL" clId="{98B2ECD1-31D4-4FFF-A42C-FC1AD0DA1D59}" dt="2023-01-10T13:08:45.746" v="2922" actId="164"/>
          <ac:spMkLst>
            <pc:docMk/>
            <pc:sldMk cId="2461935791" sldId="269"/>
            <ac:spMk id="12" creationId="{00000000-0000-0000-0000-000000000000}"/>
          </ac:spMkLst>
        </pc:spChg>
        <pc:spChg chg="mod">
          <ac:chgData name="Carsten Vejergang Haugaard-Christensen" userId="7d8fad7a-3a4c-4468-846a-3b71fa491fae" providerId="ADAL" clId="{98B2ECD1-31D4-4FFF-A42C-FC1AD0DA1D59}" dt="2023-01-10T13:08:45.746" v="2922" actId="164"/>
          <ac:spMkLst>
            <pc:docMk/>
            <pc:sldMk cId="2461935791" sldId="269"/>
            <ac:spMk id="13" creationId="{00000000-0000-0000-0000-000000000000}"/>
          </ac:spMkLst>
        </pc:spChg>
        <pc:spChg chg="mod">
          <ac:chgData name="Carsten Vejergang Haugaard-Christensen" userId="7d8fad7a-3a4c-4468-846a-3b71fa491fae" providerId="ADAL" clId="{98B2ECD1-31D4-4FFF-A42C-FC1AD0DA1D59}" dt="2023-01-10T13:08:45.746" v="2922" actId="164"/>
          <ac:spMkLst>
            <pc:docMk/>
            <pc:sldMk cId="2461935791" sldId="269"/>
            <ac:spMk id="14" creationId="{00000000-0000-0000-0000-000000000000}"/>
          </ac:spMkLst>
        </pc:spChg>
        <pc:spChg chg="mod">
          <ac:chgData name="Carsten Vejergang Haugaard-Christensen" userId="7d8fad7a-3a4c-4468-846a-3b71fa491fae" providerId="ADAL" clId="{98B2ECD1-31D4-4FFF-A42C-FC1AD0DA1D59}" dt="2023-01-10T13:08:45.746" v="2922" actId="164"/>
          <ac:spMkLst>
            <pc:docMk/>
            <pc:sldMk cId="2461935791" sldId="269"/>
            <ac:spMk id="15" creationId="{00000000-0000-0000-0000-000000000000}"/>
          </ac:spMkLst>
        </pc:spChg>
        <pc:spChg chg="mod">
          <ac:chgData name="Carsten Vejergang Haugaard-Christensen" userId="7d8fad7a-3a4c-4468-846a-3b71fa491fae" providerId="ADAL" clId="{98B2ECD1-31D4-4FFF-A42C-FC1AD0DA1D59}" dt="2023-01-10T13:08:45.746" v="2922" actId="164"/>
          <ac:spMkLst>
            <pc:docMk/>
            <pc:sldMk cId="2461935791" sldId="269"/>
            <ac:spMk id="16" creationId="{00000000-0000-0000-0000-000000000000}"/>
          </ac:spMkLst>
        </pc:spChg>
        <pc:spChg chg="mod">
          <ac:chgData name="Carsten Vejergang Haugaard-Christensen" userId="7d8fad7a-3a4c-4468-846a-3b71fa491fae" providerId="ADAL" clId="{98B2ECD1-31D4-4FFF-A42C-FC1AD0DA1D59}" dt="2023-01-10T13:08:45.746" v="2922" actId="164"/>
          <ac:spMkLst>
            <pc:docMk/>
            <pc:sldMk cId="2461935791" sldId="269"/>
            <ac:spMk id="17" creationId="{00000000-0000-0000-0000-000000000000}"/>
          </ac:spMkLst>
        </pc:spChg>
        <pc:spChg chg="mod">
          <ac:chgData name="Carsten Vejergang Haugaard-Christensen" userId="7d8fad7a-3a4c-4468-846a-3b71fa491fae" providerId="ADAL" clId="{98B2ECD1-31D4-4FFF-A42C-FC1AD0DA1D59}" dt="2023-01-10T13:08:45.746" v="2922" actId="164"/>
          <ac:spMkLst>
            <pc:docMk/>
            <pc:sldMk cId="2461935791" sldId="269"/>
            <ac:spMk id="19" creationId="{00000000-0000-0000-0000-000000000000}"/>
          </ac:spMkLst>
        </pc:spChg>
        <pc:spChg chg="mod">
          <ac:chgData name="Carsten Vejergang Haugaard-Christensen" userId="7d8fad7a-3a4c-4468-846a-3b71fa491fae" providerId="ADAL" clId="{98B2ECD1-31D4-4FFF-A42C-FC1AD0DA1D59}" dt="2023-01-10T13:08:45.746" v="2922" actId="164"/>
          <ac:spMkLst>
            <pc:docMk/>
            <pc:sldMk cId="2461935791" sldId="269"/>
            <ac:spMk id="20" creationId="{00000000-0000-0000-0000-000000000000}"/>
          </ac:spMkLst>
        </pc:spChg>
        <pc:spChg chg="mod">
          <ac:chgData name="Carsten Vejergang Haugaard-Christensen" userId="7d8fad7a-3a4c-4468-846a-3b71fa491fae" providerId="ADAL" clId="{98B2ECD1-31D4-4FFF-A42C-FC1AD0DA1D59}" dt="2023-01-10T13:08:45.746" v="2922" actId="164"/>
          <ac:spMkLst>
            <pc:docMk/>
            <pc:sldMk cId="2461935791" sldId="269"/>
            <ac:spMk id="21" creationId="{00000000-0000-0000-0000-000000000000}"/>
          </ac:spMkLst>
        </pc:spChg>
        <pc:spChg chg="mod">
          <ac:chgData name="Carsten Vejergang Haugaard-Christensen" userId="7d8fad7a-3a4c-4468-846a-3b71fa491fae" providerId="ADAL" clId="{98B2ECD1-31D4-4FFF-A42C-FC1AD0DA1D59}" dt="2023-01-10T13:08:45.746" v="2922" actId="164"/>
          <ac:spMkLst>
            <pc:docMk/>
            <pc:sldMk cId="2461935791" sldId="269"/>
            <ac:spMk id="22" creationId="{00000000-0000-0000-0000-000000000000}"/>
          </ac:spMkLst>
        </pc:spChg>
        <pc:spChg chg="mod">
          <ac:chgData name="Carsten Vejergang Haugaard-Christensen" userId="7d8fad7a-3a4c-4468-846a-3b71fa491fae" providerId="ADAL" clId="{98B2ECD1-31D4-4FFF-A42C-FC1AD0DA1D59}" dt="2023-01-10T13:08:45.746" v="2922" actId="164"/>
          <ac:spMkLst>
            <pc:docMk/>
            <pc:sldMk cId="2461935791" sldId="269"/>
            <ac:spMk id="23" creationId="{00000000-0000-0000-0000-000000000000}"/>
          </ac:spMkLst>
        </pc:spChg>
        <pc:spChg chg="mod">
          <ac:chgData name="Carsten Vejergang Haugaard-Christensen" userId="7d8fad7a-3a4c-4468-846a-3b71fa491fae" providerId="ADAL" clId="{98B2ECD1-31D4-4FFF-A42C-FC1AD0DA1D59}" dt="2023-01-10T13:08:45.746" v="2922" actId="164"/>
          <ac:spMkLst>
            <pc:docMk/>
            <pc:sldMk cId="2461935791" sldId="269"/>
            <ac:spMk id="24" creationId="{00000000-0000-0000-0000-000000000000}"/>
          </ac:spMkLst>
        </pc:spChg>
        <pc:spChg chg="mod">
          <ac:chgData name="Carsten Vejergang Haugaard-Christensen" userId="7d8fad7a-3a4c-4468-846a-3b71fa491fae" providerId="ADAL" clId="{98B2ECD1-31D4-4FFF-A42C-FC1AD0DA1D59}" dt="2023-01-10T13:08:45.746" v="2922" actId="164"/>
          <ac:spMkLst>
            <pc:docMk/>
            <pc:sldMk cId="2461935791" sldId="269"/>
            <ac:spMk id="27" creationId="{00000000-0000-0000-0000-000000000000}"/>
          </ac:spMkLst>
        </pc:spChg>
        <pc:spChg chg="mod">
          <ac:chgData name="Carsten Vejergang Haugaard-Christensen" userId="7d8fad7a-3a4c-4468-846a-3b71fa491fae" providerId="ADAL" clId="{98B2ECD1-31D4-4FFF-A42C-FC1AD0DA1D59}" dt="2023-01-10T13:08:45.746" v="2922" actId="164"/>
          <ac:spMkLst>
            <pc:docMk/>
            <pc:sldMk cId="2461935791" sldId="269"/>
            <ac:spMk id="28" creationId="{00000000-0000-0000-0000-000000000000}"/>
          </ac:spMkLst>
        </pc:spChg>
        <pc:spChg chg="mod">
          <ac:chgData name="Carsten Vejergang Haugaard-Christensen" userId="7d8fad7a-3a4c-4468-846a-3b71fa491fae" providerId="ADAL" clId="{98B2ECD1-31D4-4FFF-A42C-FC1AD0DA1D59}" dt="2023-01-10T13:08:45.746" v="2922" actId="164"/>
          <ac:spMkLst>
            <pc:docMk/>
            <pc:sldMk cId="2461935791" sldId="269"/>
            <ac:spMk id="30" creationId="{00000000-0000-0000-0000-000000000000}"/>
          </ac:spMkLst>
        </pc:spChg>
        <pc:grpChg chg="add mod">
          <ac:chgData name="Carsten Vejergang Haugaard-Christensen" userId="7d8fad7a-3a4c-4468-846a-3b71fa491fae" providerId="ADAL" clId="{98B2ECD1-31D4-4FFF-A42C-FC1AD0DA1D59}" dt="2023-01-10T13:08:45.746" v="2922" actId="164"/>
          <ac:grpSpMkLst>
            <pc:docMk/>
            <pc:sldMk cId="2461935791" sldId="269"/>
            <ac:grpSpMk id="3" creationId="{F1AABD0A-D2A1-2CC9-F62A-7D0E05136AF9}"/>
          </ac:grpSpMkLst>
        </pc:grpChg>
        <pc:picChg chg="mod">
          <ac:chgData name="Carsten Vejergang Haugaard-Christensen" userId="7d8fad7a-3a4c-4468-846a-3b71fa491fae" providerId="ADAL" clId="{98B2ECD1-31D4-4FFF-A42C-FC1AD0DA1D59}" dt="2023-01-10T13:08:45.746" v="2922" actId="164"/>
          <ac:picMkLst>
            <pc:docMk/>
            <pc:sldMk cId="2461935791" sldId="269"/>
            <ac:picMk id="26" creationId="{00000000-0000-0000-0000-000000000000}"/>
          </ac:picMkLst>
        </pc:picChg>
        <pc:picChg chg="mod">
          <ac:chgData name="Carsten Vejergang Haugaard-Christensen" userId="7d8fad7a-3a4c-4468-846a-3b71fa491fae" providerId="ADAL" clId="{98B2ECD1-31D4-4FFF-A42C-FC1AD0DA1D59}" dt="2023-01-10T13:08:45.746" v="2922" actId="164"/>
          <ac:picMkLst>
            <pc:docMk/>
            <pc:sldMk cId="2461935791" sldId="269"/>
            <ac:picMk id="29" creationId="{00000000-0000-0000-0000-000000000000}"/>
          </ac:picMkLst>
        </pc:picChg>
      </pc:sldChg>
      <pc:sldChg chg="addSp delSp modSp mod modAnim">
        <pc:chgData name="Carsten Vejergang Haugaard-Christensen" userId="7d8fad7a-3a4c-4468-846a-3b71fa491fae" providerId="ADAL" clId="{98B2ECD1-31D4-4FFF-A42C-FC1AD0DA1D59}" dt="2023-01-19T09:50:35.500" v="4023" actId="20577"/>
        <pc:sldMkLst>
          <pc:docMk/>
          <pc:sldMk cId="3225666613" sldId="403"/>
        </pc:sldMkLst>
        <pc:spChg chg="mod">
          <ac:chgData name="Carsten Vejergang Haugaard-Christensen" userId="7d8fad7a-3a4c-4468-846a-3b71fa491fae" providerId="ADAL" clId="{98B2ECD1-31D4-4FFF-A42C-FC1AD0DA1D59}" dt="2023-01-19T09:50:18.919" v="4015" actId="20577"/>
          <ac:spMkLst>
            <pc:docMk/>
            <pc:sldMk cId="3225666613" sldId="403"/>
            <ac:spMk id="2" creationId="{AB40F49A-236B-4765-60F4-877750905F36}"/>
          </ac:spMkLst>
        </pc:spChg>
        <pc:spChg chg="del mod">
          <ac:chgData name="Carsten Vejergang Haugaard-Christensen" userId="7d8fad7a-3a4c-4468-846a-3b71fa491fae" providerId="ADAL" clId="{98B2ECD1-31D4-4FFF-A42C-FC1AD0DA1D59}" dt="2023-01-19T09:47:36.823" v="3844" actId="478"/>
          <ac:spMkLst>
            <pc:docMk/>
            <pc:sldMk cId="3225666613" sldId="403"/>
            <ac:spMk id="3" creationId="{144AAD39-0FC8-27D8-8C2B-BA238A553B0D}"/>
          </ac:spMkLst>
        </pc:spChg>
        <pc:spChg chg="add mod">
          <ac:chgData name="Carsten Vejergang Haugaard-Christensen" userId="7d8fad7a-3a4c-4468-846a-3b71fa491fae" providerId="ADAL" clId="{98B2ECD1-31D4-4FFF-A42C-FC1AD0DA1D59}" dt="2023-01-19T09:50:35.500" v="4023" actId="20577"/>
          <ac:spMkLst>
            <pc:docMk/>
            <pc:sldMk cId="3225666613" sldId="403"/>
            <ac:spMk id="5" creationId="{EADC6923-1202-996C-9B89-35C9D784188C}"/>
          </ac:spMkLst>
        </pc:spChg>
      </pc:sldChg>
      <pc:sldChg chg="modSp add mod modAnim">
        <pc:chgData name="Carsten Vejergang Haugaard-Christensen" userId="7d8fad7a-3a4c-4468-846a-3b71fa491fae" providerId="ADAL" clId="{98B2ECD1-31D4-4FFF-A42C-FC1AD0DA1D59}" dt="2023-01-19T09:39:07.543" v="3763" actId="14100"/>
        <pc:sldMkLst>
          <pc:docMk/>
          <pc:sldMk cId="2908839031" sldId="404"/>
        </pc:sldMkLst>
        <pc:spChg chg="mod">
          <ac:chgData name="Carsten Vejergang Haugaard-Christensen" userId="7d8fad7a-3a4c-4468-846a-3b71fa491fae" providerId="ADAL" clId="{98B2ECD1-31D4-4FFF-A42C-FC1AD0DA1D59}" dt="2023-01-10T09:01:44.129" v="1531" actId="1076"/>
          <ac:spMkLst>
            <pc:docMk/>
            <pc:sldMk cId="2908839031" sldId="404"/>
            <ac:spMk id="2" creationId="{AB40F49A-236B-4765-60F4-877750905F36}"/>
          </ac:spMkLst>
        </pc:spChg>
        <pc:spChg chg="mod">
          <ac:chgData name="Carsten Vejergang Haugaard-Christensen" userId="7d8fad7a-3a4c-4468-846a-3b71fa491fae" providerId="ADAL" clId="{98B2ECD1-31D4-4FFF-A42C-FC1AD0DA1D59}" dt="2023-01-19T09:39:07.543" v="3763" actId="14100"/>
          <ac:spMkLst>
            <pc:docMk/>
            <pc:sldMk cId="2908839031" sldId="404"/>
            <ac:spMk id="3" creationId="{144AAD39-0FC8-27D8-8C2B-BA238A553B0D}"/>
          </ac:spMkLst>
        </pc:spChg>
      </pc:sldChg>
      <pc:sldChg chg="addSp delSp modSp add mod delAnim">
        <pc:chgData name="Carsten Vejergang Haugaard-Christensen" userId="7d8fad7a-3a4c-4468-846a-3b71fa491fae" providerId="ADAL" clId="{98B2ECD1-31D4-4FFF-A42C-FC1AD0DA1D59}" dt="2023-01-10T09:17:43.565" v="1754" actId="6549"/>
        <pc:sldMkLst>
          <pc:docMk/>
          <pc:sldMk cId="3506631183" sldId="405"/>
        </pc:sldMkLst>
        <pc:spChg chg="mod">
          <ac:chgData name="Carsten Vejergang Haugaard-Christensen" userId="7d8fad7a-3a4c-4468-846a-3b71fa491fae" providerId="ADAL" clId="{98B2ECD1-31D4-4FFF-A42C-FC1AD0DA1D59}" dt="2023-01-10T09:12:49.909" v="1570" actId="6549"/>
          <ac:spMkLst>
            <pc:docMk/>
            <pc:sldMk cId="3506631183" sldId="405"/>
            <ac:spMk id="2" creationId="{AB40F49A-236B-4765-60F4-877750905F36}"/>
          </ac:spMkLst>
        </pc:spChg>
        <pc:spChg chg="del">
          <ac:chgData name="Carsten Vejergang Haugaard-Christensen" userId="7d8fad7a-3a4c-4468-846a-3b71fa491fae" providerId="ADAL" clId="{98B2ECD1-31D4-4FFF-A42C-FC1AD0DA1D59}" dt="2023-01-10T09:12:19.586" v="1564" actId="478"/>
          <ac:spMkLst>
            <pc:docMk/>
            <pc:sldMk cId="3506631183" sldId="405"/>
            <ac:spMk id="3" creationId="{144AAD39-0FC8-27D8-8C2B-BA238A553B0D}"/>
          </ac:spMkLst>
        </pc:spChg>
        <pc:spChg chg="add del mod">
          <ac:chgData name="Carsten Vejergang Haugaard-Christensen" userId="7d8fad7a-3a4c-4468-846a-3b71fa491fae" providerId="ADAL" clId="{98B2ECD1-31D4-4FFF-A42C-FC1AD0DA1D59}" dt="2023-01-10T09:12:24.154" v="1565" actId="478"/>
          <ac:spMkLst>
            <pc:docMk/>
            <pc:sldMk cId="3506631183" sldId="405"/>
            <ac:spMk id="5" creationId="{5F8D39EC-0F65-6F54-2B67-13D730259FF6}"/>
          </ac:spMkLst>
        </pc:spChg>
        <pc:spChg chg="add mod">
          <ac:chgData name="Carsten Vejergang Haugaard-Christensen" userId="7d8fad7a-3a4c-4468-846a-3b71fa491fae" providerId="ADAL" clId="{98B2ECD1-31D4-4FFF-A42C-FC1AD0DA1D59}" dt="2023-01-10T09:17:43.565" v="1754" actId="6549"/>
          <ac:spMkLst>
            <pc:docMk/>
            <pc:sldMk cId="3506631183" sldId="405"/>
            <ac:spMk id="8" creationId="{FFFA2120-499C-02BD-53C8-E0FAD0DC1EA5}"/>
          </ac:spMkLst>
        </pc:spChg>
        <pc:picChg chg="add mod">
          <ac:chgData name="Carsten Vejergang Haugaard-Christensen" userId="7d8fad7a-3a4c-4468-846a-3b71fa491fae" providerId="ADAL" clId="{98B2ECD1-31D4-4FFF-A42C-FC1AD0DA1D59}" dt="2023-01-10T09:13:17.994" v="1616" actId="1038"/>
          <ac:picMkLst>
            <pc:docMk/>
            <pc:sldMk cId="3506631183" sldId="405"/>
            <ac:picMk id="7" creationId="{345A30A4-08CA-C2FB-B9BE-72AF489325C5}"/>
          </ac:picMkLst>
        </pc:picChg>
      </pc:sldChg>
      <pc:sldChg chg="addSp delSp modSp add mod ord modAnim modShow">
        <pc:chgData name="Carsten Vejergang Haugaard-Christensen" userId="7d8fad7a-3a4c-4468-846a-3b71fa491fae" providerId="ADAL" clId="{98B2ECD1-31D4-4FFF-A42C-FC1AD0DA1D59}" dt="2023-01-19T08:58:18.950" v="3734" actId="729"/>
        <pc:sldMkLst>
          <pc:docMk/>
          <pc:sldMk cId="981886777" sldId="406"/>
        </pc:sldMkLst>
        <pc:spChg chg="mod">
          <ac:chgData name="Carsten Vejergang Haugaard-Christensen" userId="7d8fad7a-3a4c-4468-846a-3b71fa491fae" providerId="ADAL" clId="{98B2ECD1-31D4-4FFF-A42C-FC1AD0DA1D59}" dt="2023-01-10T13:10:31.823" v="2961" actId="1076"/>
          <ac:spMkLst>
            <pc:docMk/>
            <pc:sldMk cId="981886777" sldId="406"/>
            <ac:spMk id="2" creationId="{AB40F49A-236B-4765-60F4-877750905F36}"/>
          </ac:spMkLst>
        </pc:spChg>
        <pc:spChg chg="mod">
          <ac:chgData name="Carsten Vejergang Haugaard-Christensen" userId="7d8fad7a-3a4c-4468-846a-3b71fa491fae" providerId="ADAL" clId="{98B2ECD1-31D4-4FFF-A42C-FC1AD0DA1D59}" dt="2023-01-10T13:13:14.430" v="2974" actId="14100"/>
          <ac:spMkLst>
            <pc:docMk/>
            <pc:sldMk cId="981886777" sldId="406"/>
            <ac:spMk id="3" creationId="{144AAD39-0FC8-27D8-8C2B-BA238A553B0D}"/>
          </ac:spMkLst>
        </pc:spChg>
        <pc:spChg chg="mod topLvl">
          <ac:chgData name="Carsten Vejergang Haugaard-Christensen" userId="7d8fad7a-3a4c-4468-846a-3b71fa491fae" providerId="ADAL" clId="{98B2ECD1-31D4-4FFF-A42C-FC1AD0DA1D59}" dt="2023-01-10T13:11:48.604" v="2964" actId="165"/>
          <ac:spMkLst>
            <pc:docMk/>
            <pc:sldMk cId="981886777" sldId="406"/>
            <ac:spMk id="5" creationId="{802B8622-6B13-CB25-1EF8-0BB7892C6F1D}"/>
          </ac:spMkLst>
        </pc:spChg>
        <pc:spChg chg="mod topLvl">
          <ac:chgData name="Carsten Vejergang Haugaard-Christensen" userId="7d8fad7a-3a4c-4468-846a-3b71fa491fae" providerId="ADAL" clId="{98B2ECD1-31D4-4FFF-A42C-FC1AD0DA1D59}" dt="2023-01-10T13:11:48.604" v="2964" actId="165"/>
          <ac:spMkLst>
            <pc:docMk/>
            <pc:sldMk cId="981886777" sldId="406"/>
            <ac:spMk id="6" creationId="{C805B67D-4555-E065-75C7-1C2234C644FD}"/>
          </ac:spMkLst>
        </pc:spChg>
        <pc:spChg chg="mod topLvl">
          <ac:chgData name="Carsten Vejergang Haugaard-Christensen" userId="7d8fad7a-3a4c-4468-846a-3b71fa491fae" providerId="ADAL" clId="{98B2ECD1-31D4-4FFF-A42C-FC1AD0DA1D59}" dt="2023-01-10T13:11:48.604" v="2964" actId="165"/>
          <ac:spMkLst>
            <pc:docMk/>
            <pc:sldMk cId="981886777" sldId="406"/>
            <ac:spMk id="7" creationId="{EEDA2CB1-32FE-4890-2B70-DD848E72866F}"/>
          </ac:spMkLst>
        </pc:spChg>
        <pc:spChg chg="mod topLvl">
          <ac:chgData name="Carsten Vejergang Haugaard-Christensen" userId="7d8fad7a-3a4c-4468-846a-3b71fa491fae" providerId="ADAL" clId="{98B2ECD1-31D4-4FFF-A42C-FC1AD0DA1D59}" dt="2023-01-10T13:11:48.604" v="2964" actId="165"/>
          <ac:spMkLst>
            <pc:docMk/>
            <pc:sldMk cId="981886777" sldId="406"/>
            <ac:spMk id="8" creationId="{86EC0C4C-717C-7D84-CC72-767C00221AF2}"/>
          </ac:spMkLst>
        </pc:spChg>
        <pc:spChg chg="mod topLvl">
          <ac:chgData name="Carsten Vejergang Haugaard-Christensen" userId="7d8fad7a-3a4c-4468-846a-3b71fa491fae" providerId="ADAL" clId="{98B2ECD1-31D4-4FFF-A42C-FC1AD0DA1D59}" dt="2023-01-10T13:11:48.604" v="2964" actId="165"/>
          <ac:spMkLst>
            <pc:docMk/>
            <pc:sldMk cId="981886777" sldId="406"/>
            <ac:spMk id="9" creationId="{C012B12C-8333-8DA4-2B83-B6E10BC877D0}"/>
          </ac:spMkLst>
        </pc:spChg>
        <pc:spChg chg="mod topLvl">
          <ac:chgData name="Carsten Vejergang Haugaard-Christensen" userId="7d8fad7a-3a4c-4468-846a-3b71fa491fae" providerId="ADAL" clId="{98B2ECD1-31D4-4FFF-A42C-FC1AD0DA1D59}" dt="2023-01-10T13:11:48.604" v="2964" actId="165"/>
          <ac:spMkLst>
            <pc:docMk/>
            <pc:sldMk cId="981886777" sldId="406"/>
            <ac:spMk id="10" creationId="{0BF8F448-D1FA-122A-F93F-6F17B12CF6AE}"/>
          </ac:spMkLst>
        </pc:spChg>
        <pc:spChg chg="mod topLvl">
          <ac:chgData name="Carsten Vejergang Haugaard-Christensen" userId="7d8fad7a-3a4c-4468-846a-3b71fa491fae" providerId="ADAL" clId="{98B2ECD1-31D4-4FFF-A42C-FC1AD0DA1D59}" dt="2023-01-10T13:11:48.604" v="2964" actId="165"/>
          <ac:spMkLst>
            <pc:docMk/>
            <pc:sldMk cId="981886777" sldId="406"/>
            <ac:spMk id="11" creationId="{A1F1BE60-D55B-D48E-433F-E63C0B26043B}"/>
          </ac:spMkLst>
        </pc:spChg>
        <pc:spChg chg="mod topLvl">
          <ac:chgData name="Carsten Vejergang Haugaard-Christensen" userId="7d8fad7a-3a4c-4468-846a-3b71fa491fae" providerId="ADAL" clId="{98B2ECD1-31D4-4FFF-A42C-FC1AD0DA1D59}" dt="2023-01-10T13:11:48.604" v="2964" actId="165"/>
          <ac:spMkLst>
            <pc:docMk/>
            <pc:sldMk cId="981886777" sldId="406"/>
            <ac:spMk id="12" creationId="{F0198DC2-FB12-2046-DA67-568F7EB2F73D}"/>
          </ac:spMkLst>
        </pc:spChg>
        <pc:spChg chg="mod topLvl">
          <ac:chgData name="Carsten Vejergang Haugaard-Christensen" userId="7d8fad7a-3a4c-4468-846a-3b71fa491fae" providerId="ADAL" clId="{98B2ECD1-31D4-4FFF-A42C-FC1AD0DA1D59}" dt="2023-01-10T13:11:48.604" v="2964" actId="165"/>
          <ac:spMkLst>
            <pc:docMk/>
            <pc:sldMk cId="981886777" sldId="406"/>
            <ac:spMk id="13" creationId="{BCD443A0-A44B-87F1-CF6A-016C60430540}"/>
          </ac:spMkLst>
        </pc:spChg>
        <pc:spChg chg="mod topLvl">
          <ac:chgData name="Carsten Vejergang Haugaard-Christensen" userId="7d8fad7a-3a4c-4468-846a-3b71fa491fae" providerId="ADAL" clId="{98B2ECD1-31D4-4FFF-A42C-FC1AD0DA1D59}" dt="2023-01-10T13:11:48.604" v="2964" actId="165"/>
          <ac:spMkLst>
            <pc:docMk/>
            <pc:sldMk cId="981886777" sldId="406"/>
            <ac:spMk id="14" creationId="{E4E2138C-07E5-060C-4C60-6B2E2440E629}"/>
          </ac:spMkLst>
        </pc:spChg>
        <pc:spChg chg="mod topLvl">
          <ac:chgData name="Carsten Vejergang Haugaard-Christensen" userId="7d8fad7a-3a4c-4468-846a-3b71fa491fae" providerId="ADAL" clId="{98B2ECD1-31D4-4FFF-A42C-FC1AD0DA1D59}" dt="2023-01-10T13:11:48.604" v="2964" actId="165"/>
          <ac:spMkLst>
            <pc:docMk/>
            <pc:sldMk cId="981886777" sldId="406"/>
            <ac:spMk id="15" creationId="{17A77EEC-C3FA-F1FD-1BD3-37027CC0FF84}"/>
          </ac:spMkLst>
        </pc:spChg>
        <pc:spChg chg="mod topLvl">
          <ac:chgData name="Carsten Vejergang Haugaard-Christensen" userId="7d8fad7a-3a4c-4468-846a-3b71fa491fae" providerId="ADAL" clId="{98B2ECD1-31D4-4FFF-A42C-FC1AD0DA1D59}" dt="2023-01-10T13:11:48.604" v="2964" actId="165"/>
          <ac:spMkLst>
            <pc:docMk/>
            <pc:sldMk cId="981886777" sldId="406"/>
            <ac:spMk id="16" creationId="{BEDE1FC9-686D-7888-BB30-E8611F0A4364}"/>
          </ac:spMkLst>
        </pc:spChg>
        <pc:spChg chg="mod topLvl">
          <ac:chgData name="Carsten Vejergang Haugaard-Christensen" userId="7d8fad7a-3a4c-4468-846a-3b71fa491fae" providerId="ADAL" clId="{98B2ECD1-31D4-4FFF-A42C-FC1AD0DA1D59}" dt="2023-01-10T13:11:48.604" v="2964" actId="165"/>
          <ac:spMkLst>
            <pc:docMk/>
            <pc:sldMk cId="981886777" sldId="406"/>
            <ac:spMk id="17" creationId="{61CE5749-BBBE-BE47-35EE-8CA22D390C2D}"/>
          </ac:spMkLst>
        </pc:spChg>
        <pc:spChg chg="mod topLvl">
          <ac:chgData name="Carsten Vejergang Haugaard-Christensen" userId="7d8fad7a-3a4c-4468-846a-3b71fa491fae" providerId="ADAL" clId="{98B2ECD1-31D4-4FFF-A42C-FC1AD0DA1D59}" dt="2023-01-10T13:11:48.604" v="2964" actId="165"/>
          <ac:spMkLst>
            <pc:docMk/>
            <pc:sldMk cId="981886777" sldId="406"/>
            <ac:spMk id="18" creationId="{91AAC44F-D6C9-4D82-A6E7-50D1740257BC}"/>
          </ac:spMkLst>
        </pc:spChg>
        <pc:spChg chg="mod topLvl">
          <ac:chgData name="Carsten Vejergang Haugaard-Christensen" userId="7d8fad7a-3a4c-4468-846a-3b71fa491fae" providerId="ADAL" clId="{98B2ECD1-31D4-4FFF-A42C-FC1AD0DA1D59}" dt="2023-01-10T13:11:48.604" v="2964" actId="165"/>
          <ac:spMkLst>
            <pc:docMk/>
            <pc:sldMk cId="981886777" sldId="406"/>
            <ac:spMk id="19" creationId="{D6E45385-82DF-EA88-A0B2-3949011D0ED3}"/>
          </ac:spMkLst>
        </pc:spChg>
        <pc:spChg chg="mod topLvl">
          <ac:chgData name="Carsten Vejergang Haugaard-Christensen" userId="7d8fad7a-3a4c-4468-846a-3b71fa491fae" providerId="ADAL" clId="{98B2ECD1-31D4-4FFF-A42C-FC1AD0DA1D59}" dt="2023-01-10T13:11:48.604" v="2964" actId="165"/>
          <ac:spMkLst>
            <pc:docMk/>
            <pc:sldMk cId="981886777" sldId="406"/>
            <ac:spMk id="20" creationId="{73900C66-BF41-A402-BC2D-8AB84843B3C9}"/>
          </ac:spMkLst>
        </pc:spChg>
        <pc:spChg chg="mod topLvl">
          <ac:chgData name="Carsten Vejergang Haugaard-Christensen" userId="7d8fad7a-3a4c-4468-846a-3b71fa491fae" providerId="ADAL" clId="{98B2ECD1-31D4-4FFF-A42C-FC1AD0DA1D59}" dt="2023-01-10T13:11:48.604" v="2964" actId="165"/>
          <ac:spMkLst>
            <pc:docMk/>
            <pc:sldMk cId="981886777" sldId="406"/>
            <ac:spMk id="21" creationId="{E7B9E551-CFA4-259F-7E4A-E847266968EE}"/>
          </ac:spMkLst>
        </pc:spChg>
        <pc:spChg chg="mod topLvl">
          <ac:chgData name="Carsten Vejergang Haugaard-Christensen" userId="7d8fad7a-3a4c-4468-846a-3b71fa491fae" providerId="ADAL" clId="{98B2ECD1-31D4-4FFF-A42C-FC1AD0DA1D59}" dt="2023-01-10T13:11:48.604" v="2964" actId="165"/>
          <ac:spMkLst>
            <pc:docMk/>
            <pc:sldMk cId="981886777" sldId="406"/>
            <ac:spMk id="22" creationId="{73D1D5A2-EC48-97FC-CC13-2065B96AF593}"/>
          </ac:spMkLst>
        </pc:spChg>
        <pc:spChg chg="mod topLvl">
          <ac:chgData name="Carsten Vejergang Haugaard-Christensen" userId="7d8fad7a-3a4c-4468-846a-3b71fa491fae" providerId="ADAL" clId="{98B2ECD1-31D4-4FFF-A42C-FC1AD0DA1D59}" dt="2023-01-10T13:11:48.604" v="2964" actId="165"/>
          <ac:spMkLst>
            <pc:docMk/>
            <pc:sldMk cId="981886777" sldId="406"/>
            <ac:spMk id="23" creationId="{95F6E186-2D61-6E25-14AB-592F01EC186B}"/>
          </ac:spMkLst>
        </pc:spChg>
        <pc:spChg chg="mod topLvl">
          <ac:chgData name="Carsten Vejergang Haugaard-Christensen" userId="7d8fad7a-3a4c-4468-846a-3b71fa491fae" providerId="ADAL" clId="{98B2ECD1-31D4-4FFF-A42C-FC1AD0DA1D59}" dt="2023-01-10T13:11:48.604" v="2964" actId="165"/>
          <ac:spMkLst>
            <pc:docMk/>
            <pc:sldMk cId="981886777" sldId="406"/>
            <ac:spMk id="25" creationId="{CDB4E5A7-3467-D5A3-86C0-3D356E019E5A}"/>
          </ac:spMkLst>
        </pc:spChg>
        <pc:spChg chg="mod topLvl">
          <ac:chgData name="Carsten Vejergang Haugaard-Christensen" userId="7d8fad7a-3a4c-4468-846a-3b71fa491fae" providerId="ADAL" clId="{98B2ECD1-31D4-4FFF-A42C-FC1AD0DA1D59}" dt="2023-01-10T13:11:48.604" v="2964" actId="165"/>
          <ac:spMkLst>
            <pc:docMk/>
            <pc:sldMk cId="981886777" sldId="406"/>
            <ac:spMk id="26" creationId="{96B997C1-5E4E-29E1-3EF1-CF4393746989}"/>
          </ac:spMkLst>
        </pc:spChg>
        <pc:spChg chg="mod topLvl">
          <ac:chgData name="Carsten Vejergang Haugaard-Christensen" userId="7d8fad7a-3a4c-4468-846a-3b71fa491fae" providerId="ADAL" clId="{98B2ECD1-31D4-4FFF-A42C-FC1AD0DA1D59}" dt="2023-01-10T13:11:48.604" v="2964" actId="165"/>
          <ac:spMkLst>
            <pc:docMk/>
            <pc:sldMk cId="981886777" sldId="406"/>
            <ac:spMk id="28" creationId="{D0A4CE6C-C1E0-1156-FC06-656644B2601A}"/>
          </ac:spMkLst>
        </pc:spChg>
        <pc:spChg chg="add mod">
          <ac:chgData name="Carsten Vejergang Haugaard-Christensen" userId="7d8fad7a-3a4c-4468-846a-3b71fa491fae" providerId="ADAL" clId="{98B2ECD1-31D4-4FFF-A42C-FC1AD0DA1D59}" dt="2023-01-10T13:12:39.090" v="2970" actId="207"/>
          <ac:spMkLst>
            <pc:docMk/>
            <pc:sldMk cId="981886777" sldId="406"/>
            <ac:spMk id="30" creationId="{5FEFA042-1D05-9FD8-1641-87F99A3F66FF}"/>
          </ac:spMkLst>
        </pc:spChg>
        <pc:grpChg chg="add del mod">
          <ac:chgData name="Carsten Vejergang Haugaard-Christensen" userId="7d8fad7a-3a4c-4468-846a-3b71fa491fae" providerId="ADAL" clId="{98B2ECD1-31D4-4FFF-A42C-FC1AD0DA1D59}" dt="2023-01-10T13:11:48.604" v="2964" actId="165"/>
          <ac:grpSpMkLst>
            <pc:docMk/>
            <pc:sldMk cId="981886777" sldId="406"/>
            <ac:grpSpMk id="4" creationId="{217C0922-AAEF-C507-3526-7410E96007CB}"/>
          </ac:grpSpMkLst>
        </pc:grpChg>
        <pc:picChg chg="mod topLvl">
          <ac:chgData name="Carsten Vejergang Haugaard-Christensen" userId="7d8fad7a-3a4c-4468-846a-3b71fa491fae" providerId="ADAL" clId="{98B2ECD1-31D4-4FFF-A42C-FC1AD0DA1D59}" dt="2023-01-10T13:11:48.604" v="2964" actId="165"/>
          <ac:picMkLst>
            <pc:docMk/>
            <pc:sldMk cId="981886777" sldId="406"/>
            <ac:picMk id="24" creationId="{5199A18D-6006-F597-ABB5-D13CD77F5D48}"/>
          </ac:picMkLst>
        </pc:picChg>
        <pc:picChg chg="mod topLvl">
          <ac:chgData name="Carsten Vejergang Haugaard-Christensen" userId="7d8fad7a-3a4c-4468-846a-3b71fa491fae" providerId="ADAL" clId="{98B2ECD1-31D4-4FFF-A42C-FC1AD0DA1D59}" dt="2023-01-10T13:11:48.604" v="2964" actId="165"/>
          <ac:picMkLst>
            <pc:docMk/>
            <pc:sldMk cId="981886777" sldId="406"/>
            <ac:picMk id="27" creationId="{6A05D87F-DA40-B91E-D710-32A0DEB1562A}"/>
          </ac:picMkLst>
        </pc:picChg>
      </pc:sldChg>
      <pc:sldChg chg="addSp delSp modSp mod ord modAnim">
        <pc:chgData name="Carsten Vejergang Haugaard-Christensen" userId="7d8fad7a-3a4c-4468-846a-3b71fa491fae" providerId="ADAL" clId="{98B2ECD1-31D4-4FFF-A42C-FC1AD0DA1D59}" dt="2023-02-03T09:54:32.994" v="4051"/>
        <pc:sldMkLst>
          <pc:docMk/>
          <pc:sldMk cId="2326490830" sldId="412"/>
        </pc:sldMkLst>
        <pc:spChg chg="mod">
          <ac:chgData name="Carsten Vejergang Haugaard-Christensen" userId="7d8fad7a-3a4c-4468-846a-3b71fa491fae" providerId="ADAL" clId="{98B2ECD1-31D4-4FFF-A42C-FC1AD0DA1D59}" dt="2023-01-19T08:36:05.517" v="3679" actId="6549"/>
          <ac:spMkLst>
            <pc:docMk/>
            <pc:sldMk cId="2326490830" sldId="412"/>
            <ac:spMk id="10" creationId="{EEB62415-6129-5819-322C-D7B5D177B1E1}"/>
          </ac:spMkLst>
        </pc:spChg>
        <pc:spChg chg="mod">
          <ac:chgData name="Carsten Vejergang Haugaard-Christensen" userId="7d8fad7a-3a4c-4468-846a-3b71fa491fae" providerId="ADAL" clId="{98B2ECD1-31D4-4FFF-A42C-FC1AD0DA1D59}" dt="2023-01-19T08:35:38.629" v="3662" actId="113"/>
          <ac:spMkLst>
            <pc:docMk/>
            <pc:sldMk cId="2326490830" sldId="412"/>
            <ac:spMk id="11" creationId="{0EC2EFFA-4A1A-CB1E-1A95-6277DCF88851}"/>
          </ac:spMkLst>
        </pc:spChg>
        <pc:spChg chg="mod">
          <ac:chgData name="Carsten Vejergang Haugaard-Christensen" userId="7d8fad7a-3a4c-4468-846a-3b71fa491fae" providerId="ADAL" clId="{98B2ECD1-31D4-4FFF-A42C-FC1AD0DA1D59}" dt="2023-01-19T08:35:48.003" v="3663" actId="113"/>
          <ac:spMkLst>
            <pc:docMk/>
            <pc:sldMk cId="2326490830" sldId="412"/>
            <ac:spMk id="13" creationId="{EB0DD764-75A4-98EB-9BF7-CFD5729A6CEB}"/>
          </ac:spMkLst>
        </pc:spChg>
        <pc:spChg chg="add mod">
          <ac:chgData name="Carsten Vejergang Haugaard-Christensen" userId="7d8fad7a-3a4c-4468-846a-3b71fa491fae" providerId="ADAL" clId="{98B2ECD1-31D4-4FFF-A42C-FC1AD0DA1D59}" dt="2023-01-19T08:50:12.807" v="3729" actId="255"/>
          <ac:spMkLst>
            <pc:docMk/>
            <pc:sldMk cId="2326490830" sldId="412"/>
            <ac:spMk id="16" creationId="{1A84316F-41EF-5BDE-28F5-BFA10360914C}"/>
          </ac:spMkLst>
        </pc:spChg>
        <pc:spChg chg="add mod">
          <ac:chgData name="Carsten Vejergang Haugaard-Christensen" userId="7d8fad7a-3a4c-4468-846a-3b71fa491fae" providerId="ADAL" clId="{98B2ECD1-31D4-4FFF-A42C-FC1AD0DA1D59}" dt="2023-01-19T08:49:58.825" v="3728" actId="255"/>
          <ac:spMkLst>
            <pc:docMk/>
            <pc:sldMk cId="2326490830" sldId="412"/>
            <ac:spMk id="17" creationId="{FE94C362-E1DE-451D-CE01-D27ADBB8E019}"/>
          </ac:spMkLst>
        </pc:spChg>
        <pc:spChg chg="mod">
          <ac:chgData name="Carsten Vejergang Haugaard-Christensen" userId="7d8fad7a-3a4c-4468-846a-3b71fa491fae" providerId="ADAL" clId="{98B2ECD1-31D4-4FFF-A42C-FC1AD0DA1D59}" dt="2023-01-19T08:49:18.927" v="3726" actId="1038"/>
          <ac:spMkLst>
            <pc:docMk/>
            <pc:sldMk cId="2326490830" sldId="412"/>
            <ac:spMk id="43" creationId="{6FBBFF52-D2F4-2477-CDE1-25895E7A662B}"/>
          </ac:spMkLst>
        </pc:spChg>
        <pc:grpChg chg="mod">
          <ac:chgData name="Carsten Vejergang Haugaard-Christensen" userId="7d8fad7a-3a4c-4468-846a-3b71fa491fae" providerId="ADAL" clId="{98B2ECD1-31D4-4FFF-A42C-FC1AD0DA1D59}" dt="2023-01-19T08:35:21.252" v="3661" actId="1076"/>
          <ac:grpSpMkLst>
            <pc:docMk/>
            <pc:sldMk cId="2326490830" sldId="412"/>
            <ac:grpSpMk id="3" creationId="{8B85FE16-EE9A-0AA7-2A0B-14D553326DAC}"/>
          </ac:grpSpMkLst>
        </pc:grpChg>
        <pc:graphicFrameChg chg="add del mod modGraphic">
          <ac:chgData name="Carsten Vejergang Haugaard-Christensen" userId="7d8fad7a-3a4c-4468-846a-3b71fa491fae" providerId="ADAL" clId="{98B2ECD1-31D4-4FFF-A42C-FC1AD0DA1D59}" dt="2023-01-10T14:32:51.780" v="3160"/>
          <ac:graphicFrameMkLst>
            <pc:docMk/>
            <pc:sldMk cId="2326490830" sldId="412"/>
            <ac:graphicFrameMk id="9" creationId="{3E0501FA-89B6-2C1A-5BB5-F896AA25AC3B}"/>
          </ac:graphicFrameMkLst>
        </pc:graphicFrameChg>
      </pc:sldChg>
      <pc:sldChg chg="modSp add mod modAnim">
        <pc:chgData name="Carsten Vejergang Haugaard-Christensen" userId="7d8fad7a-3a4c-4468-846a-3b71fa491fae" providerId="ADAL" clId="{98B2ECD1-31D4-4FFF-A42C-FC1AD0DA1D59}" dt="2023-02-03T10:33:57.498" v="4107" actId="115"/>
        <pc:sldMkLst>
          <pc:docMk/>
          <pc:sldMk cId="2221329505" sldId="413"/>
        </pc:sldMkLst>
        <pc:spChg chg="mod">
          <ac:chgData name="Carsten Vejergang Haugaard-Christensen" userId="7d8fad7a-3a4c-4468-846a-3b71fa491fae" providerId="ADAL" clId="{98B2ECD1-31D4-4FFF-A42C-FC1AD0DA1D59}" dt="2023-02-03T10:33:57.498" v="4107" actId="115"/>
          <ac:spMkLst>
            <pc:docMk/>
            <pc:sldMk cId="2221329505" sldId="413"/>
            <ac:spMk id="2" creationId="{AB40F49A-236B-4765-60F4-877750905F36}"/>
          </ac:spMkLst>
        </pc:spChg>
        <pc:spChg chg="mod">
          <ac:chgData name="Carsten Vejergang Haugaard-Christensen" userId="7d8fad7a-3a4c-4468-846a-3b71fa491fae" providerId="ADAL" clId="{98B2ECD1-31D4-4FFF-A42C-FC1AD0DA1D59}" dt="2023-02-03T10:33:19.713" v="4087" actId="1076"/>
          <ac:spMkLst>
            <pc:docMk/>
            <pc:sldMk cId="2221329505" sldId="413"/>
            <ac:spMk id="3" creationId="{144AAD39-0FC8-27D8-8C2B-BA238A553B0D}"/>
          </ac:spMkLst>
        </pc:spChg>
      </pc:sldChg>
      <pc:sldChg chg="modSp add mod ord modAnim">
        <pc:chgData name="Carsten Vejergang Haugaard-Christensen" userId="7d8fad7a-3a4c-4468-846a-3b71fa491fae" providerId="ADAL" clId="{98B2ECD1-31D4-4FFF-A42C-FC1AD0DA1D59}" dt="2023-01-19T09:41:26.864" v="3764"/>
        <pc:sldMkLst>
          <pc:docMk/>
          <pc:sldMk cId="4155243169" sldId="414"/>
        </pc:sldMkLst>
        <pc:spChg chg="mod">
          <ac:chgData name="Carsten Vejergang Haugaard-Christensen" userId="7d8fad7a-3a4c-4468-846a-3b71fa491fae" providerId="ADAL" clId="{98B2ECD1-31D4-4FFF-A42C-FC1AD0DA1D59}" dt="2023-01-19T07:11:23.901" v="3481" actId="113"/>
          <ac:spMkLst>
            <pc:docMk/>
            <pc:sldMk cId="4155243169" sldId="414"/>
            <ac:spMk id="3" creationId="{144AAD39-0FC8-27D8-8C2B-BA238A553B0D}"/>
          </ac:spMkLst>
        </pc:spChg>
      </pc:sldChg>
      <pc:sldChg chg="add del">
        <pc:chgData name="Carsten Vejergang Haugaard-Christensen" userId="7d8fad7a-3a4c-4468-846a-3b71fa491fae" providerId="ADAL" clId="{98B2ECD1-31D4-4FFF-A42C-FC1AD0DA1D59}" dt="2023-01-10T14:07:16.855" v="3057" actId="47"/>
        <pc:sldMkLst>
          <pc:docMk/>
          <pc:sldMk cId="238791553" sldId="415"/>
        </pc:sldMkLst>
      </pc:sldChg>
      <pc:sldChg chg="add del">
        <pc:chgData name="Carsten Vejergang Haugaard-Christensen" userId="7d8fad7a-3a4c-4468-846a-3b71fa491fae" providerId="ADAL" clId="{98B2ECD1-31D4-4FFF-A42C-FC1AD0DA1D59}" dt="2023-01-10T13:10:43.828" v="2962" actId="2696"/>
        <pc:sldMkLst>
          <pc:docMk/>
          <pc:sldMk cId="472778882" sldId="416"/>
        </pc:sldMkLst>
      </pc:sldChg>
      <pc:sldChg chg="addSp delSp modSp add mod ord">
        <pc:chgData name="Carsten Vejergang Haugaard-Christensen" userId="7d8fad7a-3a4c-4468-846a-3b71fa491fae" providerId="ADAL" clId="{98B2ECD1-31D4-4FFF-A42C-FC1AD0DA1D59}" dt="2023-01-19T07:21:31.162" v="3577" actId="1582"/>
        <pc:sldMkLst>
          <pc:docMk/>
          <pc:sldMk cId="1298687079" sldId="416"/>
        </pc:sldMkLst>
        <pc:spChg chg="add mod">
          <ac:chgData name="Carsten Vejergang Haugaard-Christensen" userId="7d8fad7a-3a4c-4468-846a-3b71fa491fae" providerId="ADAL" clId="{98B2ECD1-31D4-4FFF-A42C-FC1AD0DA1D59}" dt="2023-01-19T07:19:56.759" v="3526" actId="207"/>
          <ac:spMkLst>
            <pc:docMk/>
            <pc:sldMk cId="1298687079" sldId="416"/>
            <ac:spMk id="2" creationId="{1F8A2AB8-62AF-B69E-6DE1-99F15261DF93}"/>
          </ac:spMkLst>
        </pc:spChg>
        <pc:spChg chg="del">
          <ac:chgData name="Carsten Vejergang Haugaard-Christensen" userId="7d8fad7a-3a4c-4468-846a-3b71fa491fae" providerId="ADAL" clId="{98B2ECD1-31D4-4FFF-A42C-FC1AD0DA1D59}" dt="2023-01-10T13:36:36.555" v="3024" actId="478"/>
          <ac:spMkLst>
            <pc:docMk/>
            <pc:sldMk cId="1298687079" sldId="416"/>
            <ac:spMk id="2" creationId="{AB40F49A-236B-4765-60F4-877750905F36}"/>
          </ac:spMkLst>
        </pc:spChg>
        <pc:spChg chg="del">
          <ac:chgData name="Carsten Vejergang Haugaard-Christensen" userId="7d8fad7a-3a4c-4468-846a-3b71fa491fae" providerId="ADAL" clId="{98B2ECD1-31D4-4FFF-A42C-FC1AD0DA1D59}" dt="2023-01-10T13:34:40.372" v="3019" actId="478"/>
          <ac:spMkLst>
            <pc:docMk/>
            <pc:sldMk cId="1298687079" sldId="416"/>
            <ac:spMk id="3" creationId="{144AAD39-0FC8-27D8-8C2B-BA238A553B0D}"/>
          </ac:spMkLst>
        </pc:spChg>
        <pc:spChg chg="add del mod">
          <ac:chgData name="Carsten Vejergang Haugaard-Christensen" userId="7d8fad7a-3a4c-4468-846a-3b71fa491fae" providerId="ADAL" clId="{98B2ECD1-31D4-4FFF-A42C-FC1AD0DA1D59}" dt="2023-01-10T13:35:58.712" v="3020" actId="478"/>
          <ac:spMkLst>
            <pc:docMk/>
            <pc:sldMk cId="1298687079" sldId="416"/>
            <ac:spMk id="5" creationId="{D8AD896E-25B6-913E-9931-21C2D029EA4B}"/>
          </ac:spMkLst>
        </pc:spChg>
        <pc:spChg chg="add del mod">
          <ac:chgData name="Carsten Vejergang Haugaard-Christensen" userId="7d8fad7a-3a4c-4468-846a-3b71fa491fae" providerId="ADAL" clId="{98B2ECD1-31D4-4FFF-A42C-FC1AD0DA1D59}" dt="2023-01-10T13:36:41.957" v="3025" actId="478"/>
          <ac:spMkLst>
            <pc:docMk/>
            <pc:sldMk cId="1298687079" sldId="416"/>
            <ac:spMk id="9" creationId="{38A80BCD-D83F-175D-0E21-8BCF19E6B60C}"/>
          </ac:spMkLst>
        </pc:spChg>
        <pc:spChg chg="add mod">
          <ac:chgData name="Carsten Vejergang Haugaard-Christensen" userId="7d8fad7a-3a4c-4468-846a-3b71fa491fae" providerId="ADAL" clId="{98B2ECD1-31D4-4FFF-A42C-FC1AD0DA1D59}" dt="2023-01-19T07:20:55.730" v="3574" actId="20577"/>
          <ac:spMkLst>
            <pc:docMk/>
            <pc:sldMk cId="1298687079" sldId="416"/>
            <ac:spMk id="10" creationId="{4965FFA3-CF59-F5C9-A4A3-0237E45E6C83}"/>
          </ac:spMkLst>
        </pc:spChg>
        <pc:picChg chg="add mod">
          <ac:chgData name="Carsten Vejergang Haugaard-Christensen" userId="7d8fad7a-3a4c-4468-846a-3b71fa491fae" providerId="ADAL" clId="{98B2ECD1-31D4-4FFF-A42C-FC1AD0DA1D59}" dt="2023-01-10T13:36:31.702" v="3023" actId="1076"/>
          <ac:picMkLst>
            <pc:docMk/>
            <pc:sldMk cId="1298687079" sldId="416"/>
            <ac:picMk id="7" creationId="{01449E1C-7AFC-B29B-3C70-E5B1B9F893D0}"/>
          </ac:picMkLst>
        </pc:picChg>
        <pc:cxnChg chg="add mod">
          <ac:chgData name="Carsten Vejergang Haugaard-Christensen" userId="7d8fad7a-3a4c-4468-846a-3b71fa491fae" providerId="ADAL" clId="{98B2ECD1-31D4-4FFF-A42C-FC1AD0DA1D59}" dt="2023-01-19T07:18:56.827" v="3519" actId="14100"/>
          <ac:cxnSpMkLst>
            <pc:docMk/>
            <pc:sldMk cId="1298687079" sldId="416"/>
            <ac:cxnSpMk id="4" creationId="{2CE65EF7-8F3B-726A-B712-09642C195C3F}"/>
          </ac:cxnSpMkLst>
        </pc:cxnChg>
        <pc:cxnChg chg="add mod">
          <ac:chgData name="Carsten Vejergang Haugaard-Christensen" userId="7d8fad7a-3a4c-4468-846a-3b71fa491fae" providerId="ADAL" clId="{98B2ECD1-31D4-4FFF-A42C-FC1AD0DA1D59}" dt="2023-01-19T07:21:31.162" v="3577" actId="1582"/>
          <ac:cxnSpMkLst>
            <pc:docMk/>
            <pc:sldMk cId="1298687079" sldId="416"/>
            <ac:cxnSpMk id="12" creationId="{847830D5-2C34-57AD-5E94-F26B7435B71D}"/>
          </ac:cxnSpMkLst>
        </pc:cxnChg>
      </pc:sldChg>
      <pc:sldChg chg="del">
        <pc:chgData name="Carsten Vejergang Haugaard-Christensen" userId="7d8fad7a-3a4c-4468-846a-3b71fa491fae" providerId="ADAL" clId="{98B2ECD1-31D4-4FFF-A42C-FC1AD0DA1D59}" dt="2023-01-10T13:07:47.256" v="2920" actId="2696"/>
        <pc:sldMkLst>
          <pc:docMk/>
          <pc:sldMk cId="3087674190" sldId="416"/>
        </pc:sldMkLst>
      </pc:sldChg>
      <pc:sldChg chg="new del">
        <pc:chgData name="Carsten Vejergang Haugaard-Christensen" userId="7d8fad7a-3a4c-4468-846a-3b71fa491fae" providerId="ADAL" clId="{98B2ECD1-31D4-4FFF-A42C-FC1AD0DA1D59}" dt="2023-01-10T14:02:21.666" v="3056" actId="2696"/>
        <pc:sldMkLst>
          <pc:docMk/>
          <pc:sldMk cId="3969964797" sldId="417"/>
        </pc:sldMkLst>
      </pc:sldChg>
      <pc:sldChg chg="addSp delSp modSp add mod ord modShow">
        <pc:chgData name="Carsten Vejergang Haugaard-Christensen" userId="7d8fad7a-3a4c-4468-846a-3b71fa491fae" providerId="ADAL" clId="{98B2ECD1-31D4-4FFF-A42C-FC1AD0DA1D59}" dt="2023-01-19T08:33:28.950" v="3658" actId="729"/>
        <pc:sldMkLst>
          <pc:docMk/>
          <pc:sldMk cId="2151346714" sldId="418"/>
        </pc:sldMkLst>
        <pc:spChg chg="add mod">
          <ac:chgData name="Carsten Vejergang Haugaard-Christensen" userId="7d8fad7a-3a4c-4468-846a-3b71fa491fae" providerId="ADAL" clId="{98B2ECD1-31D4-4FFF-A42C-FC1AD0DA1D59}" dt="2023-01-19T08:03:12.086" v="3590" actId="208"/>
          <ac:spMkLst>
            <pc:docMk/>
            <pc:sldMk cId="2151346714" sldId="418"/>
            <ac:spMk id="6" creationId="{A2458D28-EED7-41C5-88AE-B4E8692AAA41}"/>
          </ac:spMkLst>
        </pc:spChg>
        <pc:spChg chg="add mod">
          <ac:chgData name="Carsten Vejergang Haugaard-Christensen" userId="7d8fad7a-3a4c-4468-846a-3b71fa491fae" providerId="ADAL" clId="{98B2ECD1-31D4-4FFF-A42C-FC1AD0DA1D59}" dt="2023-01-19T08:03:06.620" v="3589" actId="208"/>
          <ac:spMkLst>
            <pc:docMk/>
            <pc:sldMk cId="2151346714" sldId="418"/>
            <ac:spMk id="7" creationId="{0C2EB963-7D73-D5F1-A2AA-6D9F89A18684}"/>
          </ac:spMkLst>
        </pc:spChg>
        <pc:picChg chg="add mod">
          <ac:chgData name="Carsten Vejergang Haugaard-Christensen" userId="7d8fad7a-3a4c-4468-846a-3b71fa491fae" providerId="ADAL" clId="{98B2ECD1-31D4-4FFF-A42C-FC1AD0DA1D59}" dt="2023-01-10T14:01:53.432" v="3053" actId="1076"/>
          <ac:picMkLst>
            <pc:docMk/>
            <pc:sldMk cId="2151346714" sldId="418"/>
            <ac:picMk id="3" creationId="{F007C271-06F0-868C-74BF-3FDB3E4D8E1C}"/>
          </ac:picMkLst>
        </pc:picChg>
        <pc:picChg chg="add mod">
          <ac:chgData name="Carsten Vejergang Haugaard-Christensen" userId="7d8fad7a-3a4c-4468-846a-3b71fa491fae" providerId="ADAL" clId="{98B2ECD1-31D4-4FFF-A42C-FC1AD0DA1D59}" dt="2023-01-19T08:00:17.505" v="3581" actId="1076"/>
          <ac:picMkLst>
            <pc:docMk/>
            <pc:sldMk cId="2151346714" sldId="418"/>
            <ac:picMk id="4" creationId="{18373E5C-07DD-A07F-8A4C-C80BEF2184E2}"/>
          </ac:picMkLst>
        </pc:picChg>
        <pc:picChg chg="add del">
          <ac:chgData name="Carsten Vejergang Haugaard-Christensen" userId="7d8fad7a-3a4c-4468-846a-3b71fa491fae" providerId="ADAL" clId="{98B2ECD1-31D4-4FFF-A42C-FC1AD0DA1D59}" dt="2023-01-19T08:00:09.411" v="3580" actId="478"/>
          <ac:picMkLst>
            <pc:docMk/>
            <pc:sldMk cId="2151346714" sldId="418"/>
            <ac:picMk id="5" creationId="{C6F80C48-B2A8-2DBF-7577-59E6AD0A227B}"/>
          </ac:picMkLst>
        </pc:picChg>
        <pc:picChg chg="del">
          <ac:chgData name="Carsten Vejergang Haugaard-Christensen" userId="7d8fad7a-3a4c-4468-846a-3b71fa491fae" providerId="ADAL" clId="{98B2ECD1-31D4-4FFF-A42C-FC1AD0DA1D59}" dt="2023-01-10T14:00:30.742" v="3049" actId="478"/>
          <ac:picMkLst>
            <pc:docMk/>
            <pc:sldMk cId="2151346714" sldId="418"/>
            <ac:picMk id="7" creationId="{01449E1C-7AFC-B29B-3C70-E5B1B9F893D0}"/>
          </ac:picMkLst>
        </pc:picChg>
      </pc:sldChg>
      <pc:sldChg chg="addSp delSp modSp add mod">
        <pc:chgData name="Carsten Vejergang Haugaard-Christensen" userId="7d8fad7a-3a4c-4468-846a-3b71fa491fae" providerId="ADAL" clId="{98B2ECD1-31D4-4FFF-A42C-FC1AD0DA1D59}" dt="2023-01-10T14:17:11.382" v="3068" actId="1076"/>
        <pc:sldMkLst>
          <pc:docMk/>
          <pc:sldMk cId="4071098138" sldId="419"/>
        </pc:sldMkLst>
        <pc:spChg chg="add mod">
          <ac:chgData name="Carsten Vejergang Haugaard-Christensen" userId="7d8fad7a-3a4c-4468-846a-3b71fa491fae" providerId="ADAL" clId="{98B2ECD1-31D4-4FFF-A42C-FC1AD0DA1D59}" dt="2023-01-10T14:17:11.382" v="3068" actId="1076"/>
          <ac:spMkLst>
            <pc:docMk/>
            <pc:sldMk cId="4071098138" sldId="419"/>
            <ac:spMk id="6" creationId="{F449685C-161E-2F11-8955-C32CF328C07C}"/>
          </ac:spMkLst>
        </pc:spChg>
        <pc:picChg chg="add mod">
          <ac:chgData name="Carsten Vejergang Haugaard-Christensen" userId="7d8fad7a-3a4c-4468-846a-3b71fa491fae" providerId="ADAL" clId="{98B2ECD1-31D4-4FFF-A42C-FC1AD0DA1D59}" dt="2023-01-10T14:15:44.005" v="3061" actId="1076"/>
          <ac:picMkLst>
            <pc:docMk/>
            <pc:sldMk cId="4071098138" sldId="419"/>
            <ac:picMk id="3" creationId="{72200254-7A60-EBFB-57D6-5B6B0F3ADFAD}"/>
          </ac:picMkLst>
        </pc:picChg>
        <pc:picChg chg="add mod">
          <ac:chgData name="Carsten Vejergang Haugaard-Christensen" userId="7d8fad7a-3a4c-4468-846a-3b71fa491fae" providerId="ADAL" clId="{98B2ECD1-31D4-4FFF-A42C-FC1AD0DA1D59}" dt="2023-01-10T14:16:23.681" v="3063" actId="1076"/>
          <ac:picMkLst>
            <pc:docMk/>
            <pc:sldMk cId="4071098138" sldId="419"/>
            <ac:picMk id="5" creationId="{1CB0F995-2EF0-E3D9-0AEF-6D26B4DCC34F}"/>
          </ac:picMkLst>
        </pc:picChg>
        <pc:picChg chg="del">
          <ac:chgData name="Carsten Vejergang Haugaard-Christensen" userId="7d8fad7a-3a4c-4468-846a-3b71fa491fae" providerId="ADAL" clId="{98B2ECD1-31D4-4FFF-A42C-FC1AD0DA1D59}" dt="2023-01-10T14:14:21.552" v="3059" actId="478"/>
          <ac:picMkLst>
            <pc:docMk/>
            <pc:sldMk cId="4071098138" sldId="419"/>
            <ac:picMk id="7" creationId="{01449E1C-7AFC-B29B-3C70-E5B1B9F893D0}"/>
          </ac:picMkLst>
        </pc:picChg>
      </pc:sldChg>
      <pc:sldChg chg="add modAnim">
        <pc:chgData name="Carsten Vejergang Haugaard-Christensen" userId="7d8fad7a-3a4c-4468-846a-3b71fa491fae" providerId="ADAL" clId="{98B2ECD1-31D4-4FFF-A42C-FC1AD0DA1D59}" dt="2023-01-19T09:37:28.827" v="3744"/>
        <pc:sldMkLst>
          <pc:docMk/>
          <pc:sldMk cId="1166973866" sldId="420"/>
        </pc:sldMkLst>
      </pc:sldChg>
      <pc:sldChg chg="addSp modSp mod modAnim">
        <pc:chgData name="Carsten Vejergang Haugaard-Christensen" userId="7d8fad7a-3a4c-4468-846a-3b71fa491fae" providerId="ADAL" clId="{98B2ECD1-31D4-4FFF-A42C-FC1AD0DA1D59}" dt="2023-01-19T08:15:18.977" v="3654" actId="208"/>
        <pc:sldMkLst>
          <pc:docMk/>
          <pc:sldMk cId="911333314" sldId="423"/>
        </pc:sldMkLst>
        <pc:spChg chg="mod">
          <ac:chgData name="Carsten Vejergang Haugaard-Christensen" userId="7d8fad7a-3a4c-4468-846a-3b71fa491fae" providerId="ADAL" clId="{98B2ECD1-31D4-4FFF-A42C-FC1AD0DA1D59}" dt="2023-01-19T08:12:31.912" v="3591" actId="164"/>
          <ac:spMkLst>
            <pc:docMk/>
            <pc:sldMk cId="911333314" sldId="423"/>
            <ac:spMk id="2" creationId="{A8AFF6D8-CB5F-F858-ED30-78910BC66878}"/>
          </ac:spMkLst>
        </pc:spChg>
        <pc:spChg chg="add mod">
          <ac:chgData name="Carsten Vejergang Haugaard-Christensen" userId="7d8fad7a-3a4c-4468-846a-3b71fa491fae" providerId="ADAL" clId="{98B2ECD1-31D4-4FFF-A42C-FC1AD0DA1D59}" dt="2023-01-19T08:14:43.580" v="3651" actId="1076"/>
          <ac:spMkLst>
            <pc:docMk/>
            <pc:sldMk cId="911333314" sldId="423"/>
            <ac:spMk id="4" creationId="{0D46469C-4870-9BFA-5613-0A996363E8C1}"/>
          </ac:spMkLst>
        </pc:spChg>
        <pc:spChg chg="mod">
          <ac:chgData name="Carsten Vejergang Haugaard-Christensen" userId="7d8fad7a-3a4c-4468-846a-3b71fa491fae" providerId="ADAL" clId="{98B2ECD1-31D4-4FFF-A42C-FC1AD0DA1D59}" dt="2023-01-19T08:12:31.912" v="3591" actId="164"/>
          <ac:spMkLst>
            <pc:docMk/>
            <pc:sldMk cId="911333314" sldId="423"/>
            <ac:spMk id="34" creationId="{027B7F63-6995-A4F2-D154-B16DCBCCD511}"/>
          </ac:spMkLst>
        </pc:spChg>
        <pc:grpChg chg="add mod">
          <ac:chgData name="Carsten Vejergang Haugaard-Christensen" userId="7d8fad7a-3a4c-4468-846a-3b71fa491fae" providerId="ADAL" clId="{98B2ECD1-31D4-4FFF-A42C-FC1AD0DA1D59}" dt="2023-01-19T08:13:08.715" v="3596" actId="1076"/>
          <ac:grpSpMkLst>
            <pc:docMk/>
            <pc:sldMk cId="911333314" sldId="423"/>
            <ac:grpSpMk id="3" creationId="{94BBDE20-CB10-FEB1-4454-1455769A0052}"/>
          </ac:grpSpMkLst>
        </pc:grpChg>
        <pc:picChg chg="mod">
          <ac:chgData name="Carsten Vejergang Haugaard-Christensen" userId="7d8fad7a-3a4c-4468-846a-3b71fa491fae" providerId="ADAL" clId="{98B2ECD1-31D4-4FFF-A42C-FC1AD0DA1D59}" dt="2023-01-19T08:12:46.039" v="3595" actId="1076"/>
          <ac:picMkLst>
            <pc:docMk/>
            <pc:sldMk cId="911333314" sldId="423"/>
            <ac:picMk id="11" creationId="{352223A2-DEBF-4231-1D68-84AAB5180197}"/>
          </ac:picMkLst>
        </pc:picChg>
        <pc:cxnChg chg="add mod">
          <ac:chgData name="Carsten Vejergang Haugaard-Christensen" userId="7d8fad7a-3a4c-4468-846a-3b71fa491fae" providerId="ADAL" clId="{98B2ECD1-31D4-4FFF-A42C-FC1AD0DA1D59}" dt="2023-01-19T08:15:18.977" v="3654" actId="208"/>
          <ac:cxnSpMkLst>
            <pc:docMk/>
            <pc:sldMk cId="911333314" sldId="423"/>
            <ac:cxnSpMk id="6" creationId="{2040E57C-4E22-4D74-C085-95E67B46265F}"/>
          </ac:cxnSpMkLst>
        </pc:cxnChg>
      </pc:sldChg>
      <pc:sldChg chg="modSp add mod">
        <pc:chgData name="Carsten Vejergang Haugaard-Christensen" userId="7d8fad7a-3a4c-4468-846a-3b71fa491fae" providerId="ADAL" clId="{98B2ECD1-31D4-4FFF-A42C-FC1AD0DA1D59}" dt="2023-02-03T08:42:41.972" v="4049" actId="6549"/>
        <pc:sldMkLst>
          <pc:docMk/>
          <pc:sldMk cId="1573403365" sldId="424"/>
        </pc:sldMkLst>
        <pc:spChg chg="mod">
          <ac:chgData name="Carsten Vejergang Haugaard-Christensen" userId="7d8fad7a-3a4c-4468-846a-3b71fa491fae" providerId="ADAL" clId="{98B2ECD1-31D4-4FFF-A42C-FC1AD0DA1D59}" dt="2023-02-03T08:42:41.972" v="4049" actId="6549"/>
          <ac:spMkLst>
            <pc:docMk/>
            <pc:sldMk cId="1573403365" sldId="424"/>
            <ac:spMk id="3" creationId="{144AAD39-0FC8-27D8-8C2B-BA238A553B0D}"/>
          </ac:spMkLst>
        </pc:spChg>
      </pc:sldChg>
      <pc:sldMasterChg chg="del delSldLayout">
        <pc:chgData name="Carsten Vejergang Haugaard-Christensen" userId="7d8fad7a-3a4c-4468-846a-3b71fa491fae" providerId="ADAL" clId="{98B2ECD1-31D4-4FFF-A42C-FC1AD0DA1D59}" dt="2023-01-10T13:11:01.210" v="2963" actId="2696"/>
        <pc:sldMasterMkLst>
          <pc:docMk/>
          <pc:sldMasterMk cId="3775120714" sldId="2147483677"/>
        </pc:sldMasterMkLst>
        <pc:sldLayoutChg chg="del">
          <pc:chgData name="Carsten Vejergang Haugaard-Christensen" userId="7d8fad7a-3a4c-4468-846a-3b71fa491fae" providerId="ADAL" clId="{98B2ECD1-31D4-4FFF-A42C-FC1AD0DA1D59}" dt="2023-01-10T13:11:01.210" v="2963" actId="2696"/>
          <pc:sldLayoutMkLst>
            <pc:docMk/>
            <pc:sldMasterMk cId="3775120714" sldId="2147483677"/>
            <pc:sldLayoutMk cId="2258585028" sldId="2147483678"/>
          </pc:sldLayoutMkLst>
        </pc:sldLayoutChg>
        <pc:sldLayoutChg chg="del">
          <pc:chgData name="Carsten Vejergang Haugaard-Christensen" userId="7d8fad7a-3a4c-4468-846a-3b71fa491fae" providerId="ADAL" clId="{98B2ECD1-31D4-4FFF-A42C-FC1AD0DA1D59}" dt="2023-01-10T13:11:01.210" v="2963" actId="2696"/>
          <pc:sldLayoutMkLst>
            <pc:docMk/>
            <pc:sldMasterMk cId="3775120714" sldId="2147483677"/>
            <pc:sldLayoutMk cId="3208685840" sldId="2147483679"/>
          </pc:sldLayoutMkLst>
        </pc:sldLayoutChg>
        <pc:sldLayoutChg chg="del">
          <pc:chgData name="Carsten Vejergang Haugaard-Christensen" userId="7d8fad7a-3a4c-4468-846a-3b71fa491fae" providerId="ADAL" clId="{98B2ECD1-31D4-4FFF-A42C-FC1AD0DA1D59}" dt="2023-01-10T13:11:01.210" v="2963" actId="2696"/>
          <pc:sldLayoutMkLst>
            <pc:docMk/>
            <pc:sldMasterMk cId="3775120714" sldId="2147483677"/>
            <pc:sldLayoutMk cId="663622576" sldId="2147483680"/>
          </pc:sldLayoutMkLst>
        </pc:sldLayoutChg>
        <pc:sldLayoutChg chg="del">
          <pc:chgData name="Carsten Vejergang Haugaard-Christensen" userId="7d8fad7a-3a4c-4468-846a-3b71fa491fae" providerId="ADAL" clId="{98B2ECD1-31D4-4FFF-A42C-FC1AD0DA1D59}" dt="2023-01-10T13:11:01.210" v="2963" actId="2696"/>
          <pc:sldLayoutMkLst>
            <pc:docMk/>
            <pc:sldMasterMk cId="3775120714" sldId="2147483677"/>
            <pc:sldLayoutMk cId="1170996217" sldId="2147483681"/>
          </pc:sldLayoutMkLst>
        </pc:sldLayoutChg>
        <pc:sldLayoutChg chg="del">
          <pc:chgData name="Carsten Vejergang Haugaard-Christensen" userId="7d8fad7a-3a4c-4468-846a-3b71fa491fae" providerId="ADAL" clId="{98B2ECD1-31D4-4FFF-A42C-FC1AD0DA1D59}" dt="2023-01-10T13:11:01.210" v="2963" actId="2696"/>
          <pc:sldLayoutMkLst>
            <pc:docMk/>
            <pc:sldMasterMk cId="3775120714" sldId="2147483677"/>
            <pc:sldLayoutMk cId="1835188296" sldId="2147483682"/>
          </pc:sldLayoutMkLst>
        </pc:sldLayoutChg>
        <pc:sldLayoutChg chg="del">
          <pc:chgData name="Carsten Vejergang Haugaard-Christensen" userId="7d8fad7a-3a4c-4468-846a-3b71fa491fae" providerId="ADAL" clId="{98B2ECD1-31D4-4FFF-A42C-FC1AD0DA1D59}" dt="2023-01-10T13:11:01.210" v="2963" actId="2696"/>
          <pc:sldLayoutMkLst>
            <pc:docMk/>
            <pc:sldMasterMk cId="3775120714" sldId="2147483677"/>
            <pc:sldLayoutMk cId="4141767942" sldId="2147483683"/>
          </pc:sldLayoutMkLst>
        </pc:sldLayoutChg>
        <pc:sldLayoutChg chg="del">
          <pc:chgData name="Carsten Vejergang Haugaard-Christensen" userId="7d8fad7a-3a4c-4468-846a-3b71fa491fae" providerId="ADAL" clId="{98B2ECD1-31D4-4FFF-A42C-FC1AD0DA1D59}" dt="2023-01-10T13:11:01.210" v="2963" actId="2696"/>
          <pc:sldLayoutMkLst>
            <pc:docMk/>
            <pc:sldMasterMk cId="3775120714" sldId="2147483677"/>
            <pc:sldLayoutMk cId="485203661" sldId="2147483684"/>
          </pc:sldLayoutMkLst>
        </pc:sldLayoutChg>
        <pc:sldLayoutChg chg="del">
          <pc:chgData name="Carsten Vejergang Haugaard-Christensen" userId="7d8fad7a-3a4c-4468-846a-3b71fa491fae" providerId="ADAL" clId="{98B2ECD1-31D4-4FFF-A42C-FC1AD0DA1D59}" dt="2023-01-10T13:11:01.210" v="2963" actId="2696"/>
          <pc:sldLayoutMkLst>
            <pc:docMk/>
            <pc:sldMasterMk cId="3775120714" sldId="2147483677"/>
            <pc:sldLayoutMk cId="4242319111" sldId="2147483685"/>
          </pc:sldLayoutMkLst>
        </pc:sldLayoutChg>
        <pc:sldLayoutChg chg="del">
          <pc:chgData name="Carsten Vejergang Haugaard-Christensen" userId="7d8fad7a-3a4c-4468-846a-3b71fa491fae" providerId="ADAL" clId="{98B2ECD1-31D4-4FFF-A42C-FC1AD0DA1D59}" dt="2023-01-10T13:11:01.210" v="2963" actId="2696"/>
          <pc:sldLayoutMkLst>
            <pc:docMk/>
            <pc:sldMasterMk cId="3775120714" sldId="2147483677"/>
            <pc:sldLayoutMk cId="821394191" sldId="2147483686"/>
          </pc:sldLayoutMkLst>
        </pc:sldLayoutChg>
        <pc:sldLayoutChg chg="del">
          <pc:chgData name="Carsten Vejergang Haugaard-Christensen" userId="7d8fad7a-3a4c-4468-846a-3b71fa491fae" providerId="ADAL" clId="{98B2ECD1-31D4-4FFF-A42C-FC1AD0DA1D59}" dt="2023-01-10T13:11:01.210" v="2963" actId="2696"/>
          <pc:sldLayoutMkLst>
            <pc:docMk/>
            <pc:sldMasterMk cId="3775120714" sldId="2147483677"/>
            <pc:sldLayoutMk cId="1505428470" sldId="2147483687"/>
          </pc:sldLayoutMkLst>
        </pc:sldLayoutChg>
        <pc:sldLayoutChg chg="del">
          <pc:chgData name="Carsten Vejergang Haugaard-Christensen" userId="7d8fad7a-3a4c-4468-846a-3b71fa491fae" providerId="ADAL" clId="{98B2ECD1-31D4-4FFF-A42C-FC1AD0DA1D59}" dt="2023-01-10T13:11:01.210" v="2963" actId="2696"/>
          <pc:sldLayoutMkLst>
            <pc:docMk/>
            <pc:sldMasterMk cId="3775120714" sldId="2147483677"/>
            <pc:sldLayoutMk cId="2184461735" sldId="2147483688"/>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976C3D-617D-934B-5E30-AFD5F8277CD2}"/>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E6378EF3-BA12-F617-1566-28A559F3D9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0E7C2649-1099-E475-F1C7-B89F282F6AC5}"/>
              </a:ext>
            </a:extLst>
          </p:cNvPr>
          <p:cNvSpPr>
            <a:spLocks noGrp="1"/>
          </p:cNvSpPr>
          <p:nvPr>
            <p:ph type="dt" sz="half" idx="10"/>
          </p:nvPr>
        </p:nvSpPr>
        <p:spPr/>
        <p:txBody>
          <a:bodyPr/>
          <a:lstStyle/>
          <a:p>
            <a:fld id="{62768372-56EB-44A9-9560-3FB56BFCD0B3}" type="datetimeFigureOut">
              <a:rPr lang="da-DK" smtClean="0"/>
              <a:t>21-02-2023</a:t>
            </a:fld>
            <a:endParaRPr lang="da-DK"/>
          </a:p>
        </p:txBody>
      </p:sp>
      <p:sp>
        <p:nvSpPr>
          <p:cNvPr id="5" name="Pladsholder til sidefod 4">
            <a:extLst>
              <a:ext uri="{FF2B5EF4-FFF2-40B4-BE49-F238E27FC236}">
                <a16:creationId xmlns:a16="http://schemas.microsoft.com/office/drawing/2014/main" id="{30522793-3190-6E63-158F-1CACA463720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F4C905EE-022B-1D95-A65F-F12C33B04C3E}"/>
              </a:ext>
            </a:extLst>
          </p:cNvPr>
          <p:cNvSpPr>
            <a:spLocks noGrp="1"/>
          </p:cNvSpPr>
          <p:nvPr>
            <p:ph type="sldNum" sz="quarter" idx="12"/>
          </p:nvPr>
        </p:nvSpPr>
        <p:spPr/>
        <p:txBody>
          <a:bodyPr/>
          <a:lstStyle/>
          <a:p>
            <a:fld id="{6F130A5B-03DB-42DE-9E25-139E66D166C7}" type="slidenum">
              <a:rPr lang="da-DK" smtClean="0"/>
              <a:t>‹nr.›</a:t>
            </a:fld>
            <a:endParaRPr lang="da-DK"/>
          </a:p>
        </p:txBody>
      </p:sp>
    </p:spTree>
    <p:extLst>
      <p:ext uri="{BB962C8B-B14F-4D97-AF65-F5344CB8AC3E}">
        <p14:creationId xmlns:p14="http://schemas.microsoft.com/office/powerpoint/2010/main" val="221789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0D3E23-6EDA-EDEF-7200-5952D0BE8B32}"/>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8F698D04-E6A5-C65C-3E37-A18EB9E8BD65}"/>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9E1A5FF9-6271-6BF1-63E5-EFFA26F3DB76}"/>
              </a:ext>
            </a:extLst>
          </p:cNvPr>
          <p:cNvSpPr>
            <a:spLocks noGrp="1"/>
          </p:cNvSpPr>
          <p:nvPr>
            <p:ph type="dt" sz="half" idx="10"/>
          </p:nvPr>
        </p:nvSpPr>
        <p:spPr/>
        <p:txBody>
          <a:bodyPr/>
          <a:lstStyle/>
          <a:p>
            <a:fld id="{62768372-56EB-44A9-9560-3FB56BFCD0B3}" type="datetimeFigureOut">
              <a:rPr lang="da-DK" smtClean="0"/>
              <a:t>21-02-2023</a:t>
            </a:fld>
            <a:endParaRPr lang="da-DK"/>
          </a:p>
        </p:txBody>
      </p:sp>
      <p:sp>
        <p:nvSpPr>
          <p:cNvPr id="5" name="Pladsholder til sidefod 4">
            <a:extLst>
              <a:ext uri="{FF2B5EF4-FFF2-40B4-BE49-F238E27FC236}">
                <a16:creationId xmlns:a16="http://schemas.microsoft.com/office/drawing/2014/main" id="{93DC8619-3418-F40B-103B-C14B896AEF4C}"/>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DF63F2D-AF81-1FD3-BB7F-1991E43F92CB}"/>
              </a:ext>
            </a:extLst>
          </p:cNvPr>
          <p:cNvSpPr>
            <a:spLocks noGrp="1"/>
          </p:cNvSpPr>
          <p:nvPr>
            <p:ph type="sldNum" sz="quarter" idx="12"/>
          </p:nvPr>
        </p:nvSpPr>
        <p:spPr/>
        <p:txBody>
          <a:bodyPr/>
          <a:lstStyle/>
          <a:p>
            <a:fld id="{6F130A5B-03DB-42DE-9E25-139E66D166C7}" type="slidenum">
              <a:rPr lang="da-DK" smtClean="0"/>
              <a:t>‹nr.›</a:t>
            </a:fld>
            <a:endParaRPr lang="da-DK"/>
          </a:p>
        </p:txBody>
      </p:sp>
    </p:spTree>
    <p:extLst>
      <p:ext uri="{BB962C8B-B14F-4D97-AF65-F5344CB8AC3E}">
        <p14:creationId xmlns:p14="http://schemas.microsoft.com/office/powerpoint/2010/main" val="823920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444B0F2E-8F60-7599-B804-E8E4D6F85DF3}"/>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C5872FA2-C614-0FA2-9722-DDD096A8D5F3}"/>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DE4F301C-91D0-F99D-CB13-1B97527E2499}"/>
              </a:ext>
            </a:extLst>
          </p:cNvPr>
          <p:cNvSpPr>
            <a:spLocks noGrp="1"/>
          </p:cNvSpPr>
          <p:nvPr>
            <p:ph type="dt" sz="half" idx="10"/>
          </p:nvPr>
        </p:nvSpPr>
        <p:spPr/>
        <p:txBody>
          <a:bodyPr/>
          <a:lstStyle/>
          <a:p>
            <a:fld id="{62768372-56EB-44A9-9560-3FB56BFCD0B3}" type="datetimeFigureOut">
              <a:rPr lang="da-DK" smtClean="0"/>
              <a:t>21-02-2023</a:t>
            </a:fld>
            <a:endParaRPr lang="da-DK"/>
          </a:p>
        </p:txBody>
      </p:sp>
      <p:sp>
        <p:nvSpPr>
          <p:cNvPr id="5" name="Pladsholder til sidefod 4">
            <a:extLst>
              <a:ext uri="{FF2B5EF4-FFF2-40B4-BE49-F238E27FC236}">
                <a16:creationId xmlns:a16="http://schemas.microsoft.com/office/drawing/2014/main" id="{52B600D0-62B6-60DC-AF5B-CBCD2F8446D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438F1A7A-9D5A-0021-F7BB-2AC8319D8A86}"/>
              </a:ext>
            </a:extLst>
          </p:cNvPr>
          <p:cNvSpPr>
            <a:spLocks noGrp="1"/>
          </p:cNvSpPr>
          <p:nvPr>
            <p:ph type="sldNum" sz="quarter" idx="12"/>
          </p:nvPr>
        </p:nvSpPr>
        <p:spPr/>
        <p:txBody>
          <a:bodyPr/>
          <a:lstStyle/>
          <a:p>
            <a:fld id="{6F130A5B-03DB-42DE-9E25-139E66D166C7}" type="slidenum">
              <a:rPr lang="da-DK" smtClean="0"/>
              <a:t>‹nr.›</a:t>
            </a:fld>
            <a:endParaRPr lang="da-DK"/>
          </a:p>
        </p:txBody>
      </p:sp>
    </p:spTree>
    <p:extLst>
      <p:ext uri="{BB962C8B-B14F-4D97-AF65-F5344CB8AC3E}">
        <p14:creationId xmlns:p14="http://schemas.microsoft.com/office/powerpoint/2010/main" val="812192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Helside DA blå mørk">
    <p:bg>
      <p:bgRef idx="1001">
        <a:schemeClr val="bg1"/>
      </p:bgRef>
    </p:bg>
    <p:spTree>
      <p:nvGrpSpPr>
        <p:cNvPr id="1" name=""/>
        <p:cNvGrpSpPr/>
        <p:nvPr/>
      </p:nvGrpSpPr>
      <p:grpSpPr>
        <a:xfrm>
          <a:off x="0" y="0"/>
          <a:ext cx="0" cy="0"/>
          <a:chOff x="0" y="0"/>
          <a:chExt cx="0" cy="0"/>
        </a:xfrm>
      </p:grpSpPr>
      <p:sp>
        <p:nvSpPr>
          <p:cNvPr id="11" name="Rektangel 10"/>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633"/>
          </a:p>
        </p:txBody>
      </p:sp>
      <p:sp>
        <p:nvSpPr>
          <p:cNvPr id="2" name="Titel 1"/>
          <p:cNvSpPr>
            <a:spLocks noGrp="1"/>
          </p:cNvSpPr>
          <p:nvPr>
            <p:ph type="ctrTitle"/>
          </p:nvPr>
        </p:nvSpPr>
        <p:spPr>
          <a:xfrm>
            <a:off x="638448" y="1796234"/>
            <a:ext cx="8529893" cy="1240902"/>
          </a:xfrm>
        </p:spPr>
        <p:txBody>
          <a:bodyPr>
            <a:normAutofit/>
          </a:bodyPr>
          <a:lstStyle>
            <a:lvl1pPr>
              <a:lnSpc>
                <a:spcPts val="4535"/>
              </a:lnSpc>
              <a:defRPr sz="5442" cap="all" baseline="0">
                <a:solidFill>
                  <a:schemeClr val="bg1"/>
                </a:solidFill>
              </a:defRPr>
            </a:lvl1pPr>
          </a:lstStyle>
          <a:p>
            <a:r>
              <a:rPr lang="da-DK"/>
              <a:t>Klik for at redigere titeltypografien i masteren</a:t>
            </a:r>
          </a:p>
        </p:txBody>
      </p:sp>
      <p:sp>
        <p:nvSpPr>
          <p:cNvPr id="3" name="Undertitel 2"/>
          <p:cNvSpPr>
            <a:spLocks noGrp="1"/>
          </p:cNvSpPr>
          <p:nvPr>
            <p:ph type="subTitle" idx="1"/>
          </p:nvPr>
        </p:nvSpPr>
        <p:spPr>
          <a:xfrm>
            <a:off x="644834" y="3003956"/>
            <a:ext cx="8534404" cy="1752600"/>
          </a:xfrm>
        </p:spPr>
        <p:txBody>
          <a:bodyPr>
            <a:normAutofit/>
          </a:bodyPr>
          <a:lstStyle>
            <a:lvl1pPr marL="0" indent="0" algn="l">
              <a:buNone/>
              <a:defRPr sz="3628" cap="all" baseline="0">
                <a:solidFill>
                  <a:schemeClr val="bg1"/>
                </a:solidFill>
              </a:defRPr>
            </a:lvl1pPr>
            <a:lvl2pPr marL="414654" indent="0" algn="ctr">
              <a:buNone/>
              <a:defRPr>
                <a:solidFill>
                  <a:schemeClr val="tx1">
                    <a:tint val="75000"/>
                  </a:schemeClr>
                </a:solidFill>
              </a:defRPr>
            </a:lvl2pPr>
            <a:lvl3pPr marL="829309" indent="0" algn="ctr">
              <a:buNone/>
              <a:defRPr>
                <a:solidFill>
                  <a:schemeClr val="tx1">
                    <a:tint val="75000"/>
                  </a:schemeClr>
                </a:solidFill>
              </a:defRPr>
            </a:lvl3pPr>
            <a:lvl4pPr marL="1243963" indent="0" algn="ctr">
              <a:buNone/>
              <a:defRPr>
                <a:solidFill>
                  <a:schemeClr val="tx1">
                    <a:tint val="75000"/>
                  </a:schemeClr>
                </a:solidFill>
              </a:defRPr>
            </a:lvl4pPr>
            <a:lvl5pPr marL="1658617" indent="0" algn="ctr">
              <a:buNone/>
              <a:defRPr>
                <a:solidFill>
                  <a:schemeClr val="tx1">
                    <a:tint val="75000"/>
                  </a:schemeClr>
                </a:solidFill>
              </a:defRPr>
            </a:lvl5pPr>
            <a:lvl6pPr marL="2073273" indent="0" algn="ctr">
              <a:buNone/>
              <a:defRPr>
                <a:solidFill>
                  <a:schemeClr val="tx1">
                    <a:tint val="75000"/>
                  </a:schemeClr>
                </a:solidFill>
              </a:defRPr>
            </a:lvl6pPr>
            <a:lvl7pPr marL="2487927" indent="0" algn="ctr">
              <a:buNone/>
              <a:defRPr>
                <a:solidFill>
                  <a:schemeClr val="tx1">
                    <a:tint val="75000"/>
                  </a:schemeClr>
                </a:solidFill>
              </a:defRPr>
            </a:lvl7pPr>
            <a:lvl8pPr marL="2902581" indent="0" algn="ctr">
              <a:buNone/>
              <a:defRPr>
                <a:solidFill>
                  <a:schemeClr val="tx1">
                    <a:tint val="75000"/>
                  </a:schemeClr>
                </a:solidFill>
              </a:defRPr>
            </a:lvl8pPr>
            <a:lvl9pPr marL="3317236" indent="0" algn="ctr">
              <a:buNone/>
              <a:defRPr>
                <a:solidFill>
                  <a:schemeClr val="tx1">
                    <a:tint val="75000"/>
                  </a:schemeClr>
                </a:solidFill>
              </a:defRPr>
            </a:lvl9pPr>
          </a:lstStyle>
          <a:p>
            <a:r>
              <a:rPr lang="da-DK"/>
              <a:t>Klik for at redigere undertiteltypografien i masteren</a:t>
            </a:r>
          </a:p>
        </p:txBody>
      </p:sp>
      <p:sp>
        <p:nvSpPr>
          <p:cNvPr id="4" name="Pladsholder til dato 3"/>
          <p:cNvSpPr>
            <a:spLocks noGrp="1"/>
          </p:cNvSpPr>
          <p:nvPr>
            <p:ph type="dt" sz="half" idx="10"/>
          </p:nvPr>
        </p:nvSpPr>
        <p:spPr/>
        <p:txBody>
          <a:bodyPr/>
          <a:lstStyle/>
          <a:p>
            <a:fld id="{05F49DBD-4FC6-4B56-8E83-280BB75BB733}" type="datetimeFigureOut">
              <a:rPr lang="da-DK" smtClean="0"/>
              <a:t>21-02-2023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4855A268-E3A0-4BE9-8E43-1CD55431F392}" type="slidenum">
              <a:rPr lang="da-DK" smtClean="0"/>
              <a:t>‹nr.›</a:t>
            </a:fld>
            <a:endParaRPr lang="da-DK"/>
          </a:p>
        </p:txBody>
      </p:sp>
      <p:pic>
        <p:nvPicPr>
          <p:cNvPr id="8" name="Billed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0765" y="3010"/>
            <a:ext cx="4294360" cy="5747427"/>
          </a:xfrm>
          <a:prstGeom prst="rect">
            <a:avLst/>
          </a:prstGeom>
        </p:spPr>
      </p:pic>
      <p:cxnSp>
        <p:nvCxnSpPr>
          <p:cNvPr id="9" name="Lige forbindelse 8"/>
          <p:cNvCxnSpPr/>
          <p:nvPr userDrawn="1"/>
        </p:nvCxnSpPr>
        <p:spPr>
          <a:xfrm flipV="1">
            <a:off x="644834" y="6271908"/>
            <a:ext cx="8458138" cy="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Billed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95186" y="6045219"/>
            <a:ext cx="2053103" cy="453380"/>
          </a:xfrm>
          <a:prstGeom prst="rect">
            <a:avLst/>
          </a:prstGeom>
        </p:spPr>
      </p:pic>
    </p:spTree>
    <p:extLst>
      <p:ext uri="{BB962C8B-B14F-4D97-AF65-F5344CB8AC3E}">
        <p14:creationId xmlns:p14="http://schemas.microsoft.com/office/powerpoint/2010/main" val="35799120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lside DA grøn">
    <p:bg>
      <p:bgRef idx="1001">
        <a:schemeClr val="bg1"/>
      </p:bgRef>
    </p:bg>
    <p:spTree>
      <p:nvGrpSpPr>
        <p:cNvPr id="1" name=""/>
        <p:cNvGrpSpPr/>
        <p:nvPr/>
      </p:nvGrpSpPr>
      <p:grpSpPr>
        <a:xfrm>
          <a:off x="0" y="0"/>
          <a:ext cx="0" cy="0"/>
          <a:chOff x="0" y="0"/>
          <a:chExt cx="0" cy="0"/>
        </a:xfrm>
      </p:grpSpPr>
      <p:sp>
        <p:nvSpPr>
          <p:cNvPr id="11" name="Rektangel 10"/>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633"/>
          </a:p>
        </p:txBody>
      </p:sp>
      <p:sp>
        <p:nvSpPr>
          <p:cNvPr id="4" name="Pladsholder til dato 3"/>
          <p:cNvSpPr>
            <a:spLocks noGrp="1"/>
          </p:cNvSpPr>
          <p:nvPr>
            <p:ph type="dt" sz="half" idx="10"/>
          </p:nvPr>
        </p:nvSpPr>
        <p:spPr/>
        <p:txBody>
          <a:bodyPr/>
          <a:lstStyle/>
          <a:p>
            <a:fld id="{05F49DBD-4FC6-4B56-8E83-280BB75BB733}" type="datetimeFigureOut">
              <a:rPr lang="da-DK" smtClean="0"/>
              <a:t>21-02-2023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4855A268-E3A0-4BE9-8E43-1CD55431F392}" type="slidenum">
              <a:rPr lang="da-DK" smtClean="0"/>
              <a:t>‹nr.›</a:t>
            </a:fld>
            <a:endParaRPr lang="da-DK"/>
          </a:p>
        </p:txBody>
      </p:sp>
      <p:pic>
        <p:nvPicPr>
          <p:cNvPr id="8" name="Billed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0765" y="3010"/>
            <a:ext cx="4294360" cy="5747427"/>
          </a:xfrm>
          <a:prstGeom prst="rect">
            <a:avLst/>
          </a:prstGeom>
        </p:spPr>
      </p:pic>
      <p:cxnSp>
        <p:nvCxnSpPr>
          <p:cNvPr id="9" name="Lige forbindelse 8"/>
          <p:cNvCxnSpPr/>
          <p:nvPr userDrawn="1"/>
        </p:nvCxnSpPr>
        <p:spPr>
          <a:xfrm flipV="1">
            <a:off x="644834" y="6271908"/>
            <a:ext cx="8458138" cy="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Billed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95186" y="6045219"/>
            <a:ext cx="2053103" cy="453380"/>
          </a:xfrm>
          <a:prstGeom prst="rect">
            <a:avLst/>
          </a:prstGeom>
        </p:spPr>
      </p:pic>
      <p:sp>
        <p:nvSpPr>
          <p:cNvPr id="12" name="Titel 1"/>
          <p:cNvSpPr>
            <a:spLocks noGrp="1"/>
          </p:cNvSpPr>
          <p:nvPr>
            <p:ph type="ctrTitle"/>
          </p:nvPr>
        </p:nvSpPr>
        <p:spPr>
          <a:xfrm>
            <a:off x="638448" y="1796234"/>
            <a:ext cx="8529893" cy="1240902"/>
          </a:xfrm>
        </p:spPr>
        <p:txBody>
          <a:bodyPr>
            <a:normAutofit/>
          </a:bodyPr>
          <a:lstStyle>
            <a:lvl1pPr>
              <a:lnSpc>
                <a:spcPts val="4535"/>
              </a:lnSpc>
              <a:defRPr sz="5442" cap="all" baseline="0">
                <a:solidFill>
                  <a:schemeClr val="bg1"/>
                </a:solidFill>
              </a:defRPr>
            </a:lvl1pPr>
          </a:lstStyle>
          <a:p>
            <a:r>
              <a:rPr lang="da-DK"/>
              <a:t>Klik for at redigere titeltypografien i masteren</a:t>
            </a:r>
          </a:p>
        </p:txBody>
      </p:sp>
      <p:sp>
        <p:nvSpPr>
          <p:cNvPr id="13" name="Undertitel 2"/>
          <p:cNvSpPr>
            <a:spLocks noGrp="1"/>
          </p:cNvSpPr>
          <p:nvPr>
            <p:ph type="subTitle" idx="1"/>
          </p:nvPr>
        </p:nvSpPr>
        <p:spPr>
          <a:xfrm>
            <a:off x="644834" y="3003956"/>
            <a:ext cx="8534404" cy="1752600"/>
          </a:xfrm>
        </p:spPr>
        <p:txBody>
          <a:bodyPr>
            <a:normAutofit/>
          </a:bodyPr>
          <a:lstStyle>
            <a:lvl1pPr marL="0" indent="0" algn="l">
              <a:buNone/>
              <a:defRPr sz="3628" cap="all" baseline="0">
                <a:solidFill>
                  <a:schemeClr val="bg1"/>
                </a:solidFill>
              </a:defRPr>
            </a:lvl1pPr>
            <a:lvl2pPr marL="414654" indent="0" algn="ctr">
              <a:buNone/>
              <a:defRPr>
                <a:solidFill>
                  <a:schemeClr val="tx1">
                    <a:tint val="75000"/>
                  </a:schemeClr>
                </a:solidFill>
              </a:defRPr>
            </a:lvl2pPr>
            <a:lvl3pPr marL="829309" indent="0" algn="ctr">
              <a:buNone/>
              <a:defRPr>
                <a:solidFill>
                  <a:schemeClr val="tx1">
                    <a:tint val="75000"/>
                  </a:schemeClr>
                </a:solidFill>
              </a:defRPr>
            </a:lvl3pPr>
            <a:lvl4pPr marL="1243963" indent="0" algn="ctr">
              <a:buNone/>
              <a:defRPr>
                <a:solidFill>
                  <a:schemeClr val="tx1">
                    <a:tint val="75000"/>
                  </a:schemeClr>
                </a:solidFill>
              </a:defRPr>
            </a:lvl4pPr>
            <a:lvl5pPr marL="1658617" indent="0" algn="ctr">
              <a:buNone/>
              <a:defRPr>
                <a:solidFill>
                  <a:schemeClr val="tx1">
                    <a:tint val="75000"/>
                  </a:schemeClr>
                </a:solidFill>
              </a:defRPr>
            </a:lvl5pPr>
            <a:lvl6pPr marL="2073273" indent="0" algn="ctr">
              <a:buNone/>
              <a:defRPr>
                <a:solidFill>
                  <a:schemeClr val="tx1">
                    <a:tint val="75000"/>
                  </a:schemeClr>
                </a:solidFill>
              </a:defRPr>
            </a:lvl6pPr>
            <a:lvl7pPr marL="2487927" indent="0" algn="ctr">
              <a:buNone/>
              <a:defRPr>
                <a:solidFill>
                  <a:schemeClr val="tx1">
                    <a:tint val="75000"/>
                  </a:schemeClr>
                </a:solidFill>
              </a:defRPr>
            </a:lvl7pPr>
            <a:lvl8pPr marL="2902581" indent="0" algn="ctr">
              <a:buNone/>
              <a:defRPr>
                <a:solidFill>
                  <a:schemeClr val="tx1">
                    <a:tint val="75000"/>
                  </a:schemeClr>
                </a:solidFill>
              </a:defRPr>
            </a:lvl8pPr>
            <a:lvl9pPr marL="3317236" indent="0" algn="ctr">
              <a:buNone/>
              <a:defRPr>
                <a:solidFill>
                  <a:schemeClr val="tx1">
                    <a:tint val="75000"/>
                  </a:schemeClr>
                </a:solidFill>
              </a:defRPr>
            </a:lvl9pPr>
          </a:lstStyle>
          <a:p>
            <a:r>
              <a:rPr lang="da-DK"/>
              <a:t>Klik for at redigere undertiteltypografien i masteren</a:t>
            </a:r>
          </a:p>
        </p:txBody>
      </p:sp>
    </p:spTree>
    <p:extLst>
      <p:ext uri="{BB962C8B-B14F-4D97-AF65-F5344CB8AC3E}">
        <p14:creationId xmlns:p14="http://schemas.microsoft.com/office/powerpoint/2010/main" val="4058649478"/>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lside DA grå">
    <p:bg>
      <p:bgRef idx="1001">
        <a:schemeClr val="bg1"/>
      </p:bgRef>
    </p:bg>
    <p:spTree>
      <p:nvGrpSpPr>
        <p:cNvPr id="1" name=""/>
        <p:cNvGrpSpPr/>
        <p:nvPr/>
      </p:nvGrpSpPr>
      <p:grpSpPr>
        <a:xfrm>
          <a:off x="0" y="0"/>
          <a:ext cx="0" cy="0"/>
          <a:chOff x="0" y="0"/>
          <a:chExt cx="0" cy="0"/>
        </a:xfrm>
      </p:grpSpPr>
      <p:sp>
        <p:nvSpPr>
          <p:cNvPr id="11" name="Rektangel 10"/>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633"/>
          </a:p>
        </p:txBody>
      </p:sp>
      <p:sp>
        <p:nvSpPr>
          <p:cNvPr id="4" name="Pladsholder til dato 3"/>
          <p:cNvSpPr>
            <a:spLocks noGrp="1"/>
          </p:cNvSpPr>
          <p:nvPr>
            <p:ph type="dt" sz="half" idx="10"/>
          </p:nvPr>
        </p:nvSpPr>
        <p:spPr/>
        <p:txBody>
          <a:bodyPr/>
          <a:lstStyle/>
          <a:p>
            <a:fld id="{05F49DBD-4FC6-4B56-8E83-280BB75BB733}" type="datetimeFigureOut">
              <a:rPr lang="da-DK" smtClean="0"/>
              <a:t>21-02-2023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4855A268-E3A0-4BE9-8E43-1CD55431F392}" type="slidenum">
              <a:rPr lang="da-DK" smtClean="0"/>
              <a:t>‹nr.›</a:t>
            </a:fld>
            <a:endParaRPr lang="da-DK"/>
          </a:p>
        </p:txBody>
      </p:sp>
      <p:pic>
        <p:nvPicPr>
          <p:cNvPr id="8" name="Billed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0765" y="3010"/>
            <a:ext cx="4294360" cy="5747427"/>
          </a:xfrm>
          <a:prstGeom prst="rect">
            <a:avLst/>
          </a:prstGeom>
        </p:spPr>
      </p:pic>
      <p:cxnSp>
        <p:nvCxnSpPr>
          <p:cNvPr id="9" name="Lige forbindelse 8"/>
          <p:cNvCxnSpPr/>
          <p:nvPr userDrawn="1"/>
        </p:nvCxnSpPr>
        <p:spPr>
          <a:xfrm flipV="1">
            <a:off x="644834" y="6271908"/>
            <a:ext cx="8458138" cy="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Billed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95186" y="6045219"/>
            <a:ext cx="2053103" cy="453380"/>
          </a:xfrm>
          <a:prstGeom prst="rect">
            <a:avLst/>
          </a:prstGeom>
        </p:spPr>
      </p:pic>
      <p:sp>
        <p:nvSpPr>
          <p:cNvPr id="12" name="Titel 1"/>
          <p:cNvSpPr>
            <a:spLocks noGrp="1"/>
          </p:cNvSpPr>
          <p:nvPr>
            <p:ph type="ctrTitle"/>
          </p:nvPr>
        </p:nvSpPr>
        <p:spPr>
          <a:xfrm>
            <a:off x="638448" y="1796234"/>
            <a:ext cx="8529893" cy="1240902"/>
          </a:xfrm>
        </p:spPr>
        <p:txBody>
          <a:bodyPr>
            <a:normAutofit/>
          </a:bodyPr>
          <a:lstStyle>
            <a:lvl1pPr>
              <a:lnSpc>
                <a:spcPts val="4535"/>
              </a:lnSpc>
              <a:defRPr sz="5442" cap="all" baseline="0">
                <a:solidFill>
                  <a:schemeClr val="bg1"/>
                </a:solidFill>
              </a:defRPr>
            </a:lvl1pPr>
          </a:lstStyle>
          <a:p>
            <a:r>
              <a:rPr lang="da-DK"/>
              <a:t>Klik for at redigere titeltypografien i masteren</a:t>
            </a:r>
          </a:p>
        </p:txBody>
      </p:sp>
      <p:sp>
        <p:nvSpPr>
          <p:cNvPr id="13" name="Undertitel 2"/>
          <p:cNvSpPr>
            <a:spLocks noGrp="1"/>
          </p:cNvSpPr>
          <p:nvPr>
            <p:ph type="subTitle" idx="1"/>
          </p:nvPr>
        </p:nvSpPr>
        <p:spPr>
          <a:xfrm>
            <a:off x="644834" y="3003956"/>
            <a:ext cx="8534404" cy="1752600"/>
          </a:xfrm>
        </p:spPr>
        <p:txBody>
          <a:bodyPr>
            <a:normAutofit/>
          </a:bodyPr>
          <a:lstStyle>
            <a:lvl1pPr marL="0" indent="0" algn="l">
              <a:buNone/>
              <a:defRPr sz="3628" cap="all" baseline="0">
                <a:solidFill>
                  <a:schemeClr val="bg1"/>
                </a:solidFill>
              </a:defRPr>
            </a:lvl1pPr>
            <a:lvl2pPr marL="414654" indent="0" algn="ctr">
              <a:buNone/>
              <a:defRPr>
                <a:solidFill>
                  <a:schemeClr val="tx1">
                    <a:tint val="75000"/>
                  </a:schemeClr>
                </a:solidFill>
              </a:defRPr>
            </a:lvl2pPr>
            <a:lvl3pPr marL="829309" indent="0" algn="ctr">
              <a:buNone/>
              <a:defRPr>
                <a:solidFill>
                  <a:schemeClr val="tx1">
                    <a:tint val="75000"/>
                  </a:schemeClr>
                </a:solidFill>
              </a:defRPr>
            </a:lvl3pPr>
            <a:lvl4pPr marL="1243963" indent="0" algn="ctr">
              <a:buNone/>
              <a:defRPr>
                <a:solidFill>
                  <a:schemeClr val="tx1">
                    <a:tint val="75000"/>
                  </a:schemeClr>
                </a:solidFill>
              </a:defRPr>
            </a:lvl4pPr>
            <a:lvl5pPr marL="1658617" indent="0" algn="ctr">
              <a:buNone/>
              <a:defRPr>
                <a:solidFill>
                  <a:schemeClr val="tx1">
                    <a:tint val="75000"/>
                  </a:schemeClr>
                </a:solidFill>
              </a:defRPr>
            </a:lvl5pPr>
            <a:lvl6pPr marL="2073273" indent="0" algn="ctr">
              <a:buNone/>
              <a:defRPr>
                <a:solidFill>
                  <a:schemeClr val="tx1">
                    <a:tint val="75000"/>
                  </a:schemeClr>
                </a:solidFill>
              </a:defRPr>
            </a:lvl6pPr>
            <a:lvl7pPr marL="2487927" indent="0" algn="ctr">
              <a:buNone/>
              <a:defRPr>
                <a:solidFill>
                  <a:schemeClr val="tx1">
                    <a:tint val="75000"/>
                  </a:schemeClr>
                </a:solidFill>
              </a:defRPr>
            </a:lvl7pPr>
            <a:lvl8pPr marL="2902581" indent="0" algn="ctr">
              <a:buNone/>
              <a:defRPr>
                <a:solidFill>
                  <a:schemeClr val="tx1">
                    <a:tint val="75000"/>
                  </a:schemeClr>
                </a:solidFill>
              </a:defRPr>
            </a:lvl8pPr>
            <a:lvl9pPr marL="3317236" indent="0" algn="ctr">
              <a:buNone/>
              <a:defRPr>
                <a:solidFill>
                  <a:schemeClr val="tx1">
                    <a:tint val="75000"/>
                  </a:schemeClr>
                </a:solidFill>
              </a:defRPr>
            </a:lvl9pPr>
          </a:lstStyle>
          <a:p>
            <a:r>
              <a:rPr lang="da-DK"/>
              <a:t>Klik for at redigere undertiteltypografien i masteren</a:t>
            </a:r>
          </a:p>
        </p:txBody>
      </p:sp>
    </p:spTree>
    <p:extLst>
      <p:ext uri="{BB962C8B-B14F-4D97-AF65-F5344CB8AC3E}">
        <p14:creationId xmlns:p14="http://schemas.microsoft.com/office/powerpoint/2010/main" val="1062047345"/>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lside DA blå lys">
    <p:bg>
      <p:bgRef idx="1001">
        <a:schemeClr val="bg1"/>
      </p:bgRef>
    </p:bg>
    <p:spTree>
      <p:nvGrpSpPr>
        <p:cNvPr id="1" name=""/>
        <p:cNvGrpSpPr/>
        <p:nvPr/>
      </p:nvGrpSpPr>
      <p:grpSpPr>
        <a:xfrm>
          <a:off x="0" y="0"/>
          <a:ext cx="0" cy="0"/>
          <a:chOff x="0" y="0"/>
          <a:chExt cx="0" cy="0"/>
        </a:xfrm>
      </p:grpSpPr>
      <p:sp>
        <p:nvSpPr>
          <p:cNvPr id="11" name="Rektangel 10"/>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633"/>
          </a:p>
        </p:txBody>
      </p:sp>
      <p:sp>
        <p:nvSpPr>
          <p:cNvPr id="4" name="Pladsholder til dato 3"/>
          <p:cNvSpPr>
            <a:spLocks noGrp="1"/>
          </p:cNvSpPr>
          <p:nvPr>
            <p:ph type="dt" sz="half" idx="10"/>
          </p:nvPr>
        </p:nvSpPr>
        <p:spPr/>
        <p:txBody>
          <a:bodyPr/>
          <a:lstStyle/>
          <a:p>
            <a:fld id="{05F49DBD-4FC6-4B56-8E83-280BB75BB733}" type="datetimeFigureOut">
              <a:rPr lang="da-DK" smtClean="0"/>
              <a:t>21-02-2023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4855A268-E3A0-4BE9-8E43-1CD55431F392}" type="slidenum">
              <a:rPr lang="da-DK" smtClean="0"/>
              <a:t>‹nr.›</a:t>
            </a:fld>
            <a:endParaRPr lang="da-DK"/>
          </a:p>
        </p:txBody>
      </p:sp>
      <p:pic>
        <p:nvPicPr>
          <p:cNvPr id="8" name="Billed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0765" y="3010"/>
            <a:ext cx="4294360" cy="5747427"/>
          </a:xfrm>
          <a:prstGeom prst="rect">
            <a:avLst/>
          </a:prstGeom>
        </p:spPr>
      </p:pic>
      <p:cxnSp>
        <p:nvCxnSpPr>
          <p:cNvPr id="9" name="Lige forbindelse 8"/>
          <p:cNvCxnSpPr/>
          <p:nvPr userDrawn="1"/>
        </p:nvCxnSpPr>
        <p:spPr>
          <a:xfrm flipV="1">
            <a:off x="644834" y="6271908"/>
            <a:ext cx="8458138" cy="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Billed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95186" y="6045219"/>
            <a:ext cx="2053103" cy="453380"/>
          </a:xfrm>
          <a:prstGeom prst="rect">
            <a:avLst/>
          </a:prstGeom>
        </p:spPr>
      </p:pic>
      <p:sp>
        <p:nvSpPr>
          <p:cNvPr id="12" name="Titel 1"/>
          <p:cNvSpPr>
            <a:spLocks noGrp="1"/>
          </p:cNvSpPr>
          <p:nvPr>
            <p:ph type="ctrTitle"/>
          </p:nvPr>
        </p:nvSpPr>
        <p:spPr>
          <a:xfrm>
            <a:off x="638448" y="1796234"/>
            <a:ext cx="8529893" cy="1240902"/>
          </a:xfrm>
        </p:spPr>
        <p:txBody>
          <a:bodyPr>
            <a:normAutofit/>
          </a:bodyPr>
          <a:lstStyle>
            <a:lvl1pPr>
              <a:lnSpc>
                <a:spcPts val="4535"/>
              </a:lnSpc>
              <a:defRPr sz="5442" cap="all" baseline="0">
                <a:solidFill>
                  <a:schemeClr val="bg1"/>
                </a:solidFill>
              </a:defRPr>
            </a:lvl1pPr>
          </a:lstStyle>
          <a:p>
            <a:r>
              <a:rPr lang="da-DK"/>
              <a:t>Klik for at redigere titeltypografien i masteren</a:t>
            </a:r>
          </a:p>
        </p:txBody>
      </p:sp>
      <p:sp>
        <p:nvSpPr>
          <p:cNvPr id="13" name="Undertitel 2"/>
          <p:cNvSpPr>
            <a:spLocks noGrp="1"/>
          </p:cNvSpPr>
          <p:nvPr>
            <p:ph type="subTitle" idx="1"/>
          </p:nvPr>
        </p:nvSpPr>
        <p:spPr>
          <a:xfrm>
            <a:off x="644834" y="3003956"/>
            <a:ext cx="8534404" cy="1752600"/>
          </a:xfrm>
        </p:spPr>
        <p:txBody>
          <a:bodyPr>
            <a:normAutofit/>
          </a:bodyPr>
          <a:lstStyle>
            <a:lvl1pPr marL="0" indent="0" algn="l">
              <a:buNone/>
              <a:defRPr sz="3628" cap="all" baseline="0">
                <a:solidFill>
                  <a:schemeClr val="bg1"/>
                </a:solidFill>
              </a:defRPr>
            </a:lvl1pPr>
            <a:lvl2pPr marL="414654" indent="0" algn="ctr">
              <a:buNone/>
              <a:defRPr>
                <a:solidFill>
                  <a:schemeClr val="tx1">
                    <a:tint val="75000"/>
                  </a:schemeClr>
                </a:solidFill>
              </a:defRPr>
            </a:lvl2pPr>
            <a:lvl3pPr marL="829309" indent="0" algn="ctr">
              <a:buNone/>
              <a:defRPr>
                <a:solidFill>
                  <a:schemeClr val="tx1">
                    <a:tint val="75000"/>
                  </a:schemeClr>
                </a:solidFill>
              </a:defRPr>
            </a:lvl3pPr>
            <a:lvl4pPr marL="1243963" indent="0" algn="ctr">
              <a:buNone/>
              <a:defRPr>
                <a:solidFill>
                  <a:schemeClr val="tx1">
                    <a:tint val="75000"/>
                  </a:schemeClr>
                </a:solidFill>
              </a:defRPr>
            </a:lvl4pPr>
            <a:lvl5pPr marL="1658617" indent="0" algn="ctr">
              <a:buNone/>
              <a:defRPr>
                <a:solidFill>
                  <a:schemeClr val="tx1">
                    <a:tint val="75000"/>
                  </a:schemeClr>
                </a:solidFill>
              </a:defRPr>
            </a:lvl5pPr>
            <a:lvl6pPr marL="2073273" indent="0" algn="ctr">
              <a:buNone/>
              <a:defRPr>
                <a:solidFill>
                  <a:schemeClr val="tx1">
                    <a:tint val="75000"/>
                  </a:schemeClr>
                </a:solidFill>
              </a:defRPr>
            </a:lvl6pPr>
            <a:lvl7pPr marL="2487927" indent="0" algn="ctr">
              <a:buNone/>
              <a:defRPr>
                <a:solidFill>
                  <a:schemeClr val="tx1">
                    <a:tint val="75000"/>
                  </a:schemeClr>
                </a:solidFill>
              </a:defRPr>
            </a:lvl7pPr>
            <a:lvl8pPr marL="2902581" indent="0" algn="ctr">
              <a:buNone/>
              <a:defRPr>
                <a:solidFill>
                  <a:schemeClr val="tx1">
                    <a:tint val="75000"/>
                  </a:schemeClr>
                </a:solidFill>
              </a:defRPr>
            </a:lvl8pPr>
            <a:lvl9pPr marL="3317236" indent="0" algn="ctr">
              <a:buNone/>
              <a:defRPr>
                <a:solidFill>
                  <a:schemeClr val="tx1">
                    <a:tint val="75000"/>
                  </a:schemeClr>
                </a:solidFill>
              </a:defRPr>
            </a:lvl9pPr>
          </a:lstStyle>
          <a:p>
            <a:r>
              <a:rPr lang="da-DK"/>
              <a:t>Klik for at redigere undertiteltypografien i masteren</a:t>
            </a:r>
          </a:p>
        </p:txBody>
      </p:sp>
    </p:spTree>
    <p:extLst>
      <p:ext uri="{BB962C8B-B14F-4D97-AF65-F5344CB8AC3E}">
        <p14:creationId xmlns:p14="http://schemas.microsoft.com/office/powerpoint/2010/main" val="3242114355"/>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Helside logo blå mørk">
    <p:bg>
      <p:bgRef idx="1001">
        <a:schemeClr val="bg1"/>
      </p:bgRef>
    </p:bg>
    <p:spTree>
      <p:nvGrpSpPr>
        <p:cNvPr id="1" name=""/>
        <p:cNvGrpSpPr/>
        <p:nvPr/>
      </p:nvGrpSpPr>
      <p:grpSpPr>
        <a:xfrm>
          <a:off x="0" y="0"/>
          <a:ext cx="0" cy="0"/>
          <a:chOff x="0" y="0"/>
          <a:chExt cx="0" cy="0"/>
        </a:xfrm>
      </p:grpSpPr>
      <p:sp>
        <p:nvSpPr>
          <p:cNvPr id="11" name="Rektangel 10"/>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633"/>
          </a:p>
        </p:txBody>
      </p:sp>
      <p:sp>
        <p:nvSpPr>
          <p:cNvPr id="2" name="Titel 1"/>
          <p:cNvSpPr>
            <a:spLocks noGrp="1"/>
          </p:cNvSpPr>
          <p:nvPr>
            <p:ph type="ctrTitle"/>
          </p:nvPr>
        </p:nvSpPr>
        <p:spPr>
          <a:xfrm>
            <a:off x="638448" y="1796234"/>
            <a:ext cx="8595262" cy="1175591"/>
          </a:xfrm>
        </p:spPr>
        <p:txBody>
          <a:bodyPr>
            <a:normAutofit/>
          </a:bodyPr>
          <a:lstStyle>
            <a:lvl1pPr>
              <a:lnSpc>
                <a:spcPts val="4535"/>
              </a:lnSpc>
              <a:defRPr sz="5442" cap="all" baseline="0">
                <a:solidFill>
                  <a:schemeClr val="bg1"/>
                </a:solidFill>
              </a:defRPr>
            </a:lvl1pPr>
          </a:lstStyle>
          <a:p>
            <a:r>
              <a:rPr lang="da-DK"/>
              <a:t>Klik for at redigere titeltypografien i masteren</a:t>
            </a:r>
          </a:p>
        </p:txBody>
      </p:sp>
      <p:sp>
        <p:nvSpPr>
          <p:cNvPr id="3" name="Undertitel 2"/>
          <p:cNvSpPr>
            <a:spLocks noGrp="1"/>
          </p:cNvSpPr>
          <p:nvPr>
            <p:ph type="subTitle" idx="1"/>
          </p:nvPr>
        </p:nvSpPr>
        <p:spPr>
          <a:xfrm>
            <a:off x="644834" y="3003956"/>
            <a:ext cx="8534404" cy="1752600"/>
          </a:xfrm>
        </p:spPr>
        <p:txBody>
          <a:bodyPr>
            <a:normAutofit/>
          </a:bodyPr>
          <a:lstStyle>
            <a:lvl1pPr marL="0" indent="0" algn="l">
              <a:buNone/>
              <a:defRPr sz="3628" cap="all" baseline="0">
                <a:solidFill>
                  <a:schemeClr val="bg1"/>
                </a:solidFill>
              </a:defRPr>
            </a:lvl1pPr>
            <a:lvl2pPr marL="414654" indent="0" algn="ctr">
              <a:buNone/>
              <a:defRPr>
                <a:solidFill>
                  <a:schemeClr val="tx1">
                    <a:tint val="75000"/>
                  </a:schemeClr>
                </a:solidFill>
              </a:defRPr>
            </a:lvl2pPr>
            <a:lvl3pPr marL="829309" indent="0" algn="ctr">
              <a:buNone/>
              <a:defRPr>
                <a:solidFill>
                  <a:schemeClr val="tx1">
                    <a:tint val="75000"/>
                  </a:schemeClr>
                </a:solidFill>
              </a:defRPr>
            </a:lvl3pPr>
            <a:lvl4pPr marL="1243963" indent="0" algn="ctr">
              <a:buNone/>
              <a:defRPr>
                <a:solidFill>
                  <a:schemeClr val="tx1">
                    <a:tint val="75000"/>
                  </a:schemeClr>
                </a:solidFill>
              </a:defRPr>
            </a:lvl4pPr>
            <a:lvl5pPr marL="1658617" indent="0" algn="ctr">
              <a:buNone/>
              <a:defRPr>
                <a:solidFill>
                  <a:schemeClr val="tx1">
                    <a:tint val="75000"/>
                  </a:schemeClr>
                </a:solidFill>
              </a:defRPr>
            </a:lvl5pPr>
            <a:lvl6pPr marL="2073273" indent="0" algn="ctr">
              <a:buNone/>
              <a:defRPr>
                <a:solidFill>
                  <a:schemeClr val="tx1">
                    <a:tint val="75000"/>
                  </a:schemeClr>
                </a:solidFill>
              </a:defRPr>
            </a:lvl6pPr>
            <a:lvl7pPr marL="2487927" indent="0" algn="ctr">
              <a:buNone/>
              <a:defRPr>
                <a:solidFill>
                  <a:schemeClr val="tx1">
                    <a:tint val="75000"/>
                  </a:schemeClr>
                </a:solidFill>
              </a:defRPr>
            </a:lvl7pPr>
            <a:lvl8pPr marL="2902581" indent="0" algn="ctr">
              <a:buNone/>
              <a:defRPr>
                <a:solidFill>
                  <a:schemeClr val="tx1">
                    <a:tint val="75000"/>
                  </a:schemeClr>
                </a:solidFill>
              </a:defRPr>
            </a:lvl8pPr>
            <a:lvl9pPr marL="3317236" indent="0" algn="ctr">
              <a:buNone/>
              <a:defRPr>
                <a:solidFill>
                  <a:schemeClr val="tx1">
                    <a:tint val="75000"/>
                  </a:schemeClr>
                </a:solidFill>
              </a:defRPr>
            </a:lvl9pPr>
          </a:lstStyle>
          <a:p>
            <a:r>
              <a:rPr lang="da-DK"/>
              <a:t>Klik for at redigere undertiteltypografien i masteren</a:t>
            </a:r>
          </a:p>
        </p:txBody>
      </p:sp>
      <p:sp>
        <p:nvSpPr>
          <p:cNvPr id="4" name="Pladsholder til dato 3"/>
          <p:cNvSpPr>
            <a:spLocks noGrp="1"/>
          </p:cNvSpPr>
          <p:nvPr>
            <p:ph type="dt" sz="half" idx="10"/>
          </p:nvPr>
        </p:nvSpPr>
        <p:spPr/>
        <p:txBody>
          <a:bodyPr/>
          <a:lstStyle/>
          <a:p>
            <a:fld id="{05F49DBD-4FC6-4B56-8E83-280BB75BB733}" type="datetimeFigureOut">
              <a:rPr lang="da-DK" smtClean="0"/>
              <a:t>21-02-2023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4855A268-E3A0-4BE9-8E43-1CD55431F392}" type="slidenum">
              <a:rPr lang="da-DK" smtClean="0"/>
              <a:t>‹nr.›</a:t>
            </a:fld>
            <a:endParaRPr lang="da-DK"/>
          </a:p>
        </p:txBody>
      </p:sp>
      <p:pic>
        <p:nvPicPr>
          <p:cNvPr id="8" name="Billed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0840" y="3010"/>
            <a:ext cx="2551160" cy="6480024"/>
          </a:xfrm>
          <a:prstGeom prst="rect">
            <a:avLst/>
          </a:prstGeom>
        </p:spPr>
      </p:pic>
      <p:cxnSp>
        <p:nvCxnSpPr>
          <p:cNvPr id="9" name="Lige forbindelse 8"/>
          <p:cNvCxnSpPr/>
          <p:nvPr userDrawn="1"/>
        </p:nvCxnSpPr>
        <p:spPr>
          <a:xfrm flipV="1">
            <a:off x="644834" y="6271908"/>
            <a:ext cx="8458138" cy="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Billed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95186" y="6045219"/>
            <a:ext cx="2053103" cy="453380"/>
          </a:xfrm>
          <a:prstGeom prst="rect">
            <a:avLst/>
          </a:prstGeom>
        </p:spPr>
      </p:pic>
    </p:spTree>
    <p:extLst>
      <p:ext uri="{BB962C8B-B14F-4D97-AF65-F5344CB8AC3E}">
        <p14:creationId xmlns:p14="http://schemas.microsoft.com/office/powerpoint/2010/main" val="1025694453"/>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lside logo grøn">
    <p:bg>
      <p:bgRef idx="1001">
        <a:schemeClr val="bg1"/>
      </p:bgRef>
    </p:bg>
    <p:spTree>
      <p:nvGrpSpPr>
        <p:cNvPr id="1" name=""/>
        <p:cNvGrpSpPr/>
        <p:nvPr/>
      </p:nvGrpSpPr>
      <p:grpSpPr>
        <a:xfrm>
          <a:off x="0" y="0"/>
          <a:ext cx="0" cy="0"/>
          <a:chOff x="0" y="0"/>
          <a:chExt cx="0" cy="0"/>
        </a:xfrm>
      </p:grpSpPr>
      <p:sp>
        <p:nvSpPr>
          <p:cNvPr id="11" name="Rektangel 10"/>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633"/>
          </a:p>
        </p:txBody>
      </p:sp>
      <p:sp>
        <p:nvSpPr>
          <p:cNvPr id="4" name="Pladsholder til dato 3"/>
          <p:cNvSpPr>
            <a:spLocks noGrp="1"/>
          </p:cNvSpPr>
          <p:nvPr>
            <p:ph type="dt" sz="half" idx="10"/>
          </p:nvPr>
        </p:nvSpPr>
        <p:spPr/>
        <p:txBody>
          <a:bodyPr/>
          <a:lstStyle/>
          <a:p>
            <a:fld id="{05F49DBD-4FC6-4B56-8E83-280BB75BB733}" type="datetimeFigureOut">
              <a:rPr lang="da-DK" smtClean="0"/>
              <a:t>21-02-2023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4855A268-E3A0-4BE9-8E43-1CD55431F392}" type="slidenum">
              <a:rPr lang="da-DK" smtClean="0"/>
              <a:t>‹nr.›</a:t>
            </a:fld>
            <a:endParaRPr lang="da-DK"/>
          </a:p>
        </p:txBody>
      </p:sp>
      <p:pic>
        <p:nvPicPr>
          <p:cNvPr id="8" name="Billed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0840" y="3010"/>
            <a:ext cx="2551160" cy="6480024"/>
          </a:xfrm>
          <a:prstGeom prst="rect">
            <a:avLst/>
          </a:prstGeom>
        </p:spPr>
      </p:pic>
      <p:cxnSp>
        <p:nvCxnSpPr>
          <p:cNvPr id="9" name="Lige forbindelse 8"/>
          <p:cNvCxnSpPr/>
          <p:nvPr userDrawn="1"/>
        </p:nvCxnSpPr>
        <p:spPr>
          <a:xfrm flipV="1">
            <a:off x="644834" y="6271908"/>
            <a:ext cx="8458138" cy="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Billed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95186" y="6045219"/>
            <a:ext cx="2053103" cy="453380"/>
          </a:xfrm>
          <a:prstGeom prst="rect">
            <a:avLst/>
          </a:prstGeom>
        </p:spPr>
      </p:pic>
      <p:sp>
        <p:nvSpPr>
          <p:cNvPr id="12" name="Titel 1"/>
          <p:cNvSpPr>
            <a:spLocks noGrp="1"/>
          </p:cNvSpPr>
          <p:nvPr>
            <p:ph type="ctrTitle"/>
          </p:nvPr>
        </p:nvSpPr>
        <p:spPr>
          <a:xfrm>
            <a:off x="638448" y="1796234"/>
            <a:ext cx="8595262" cy="1175591"/>
          </a:xfrm>
        </p:spPr>
        <p:txBody>
          <a:bodyPr>
            <a:normAutofit/>
          </a:bodyPr>
          <a:lstStyle>
            <a:lvl1pPr>
              <a:lnSpc>
                <a:spcPts val="4535"/>
              </a:lnSpc>
              <a:defRPr sz="5442" cap="all" baseline="0">
                <a:solidFill>
                  <a:schemeClr val="bg1"/>
                </a:solidFill>
              </a:defRPr>
            </a:lvl1pPr>
          </a:lstStyle>
          <a:p>
            <a:r>
              <a:rPr lang="da-DK"/>
              <a:t>Klik for at redigere titeltypografien i masteren</a:t>
            </a:r>
          </a:p>
        </p:txBody>
      </p:sp>
      <p:sp>
        <p:nvSpPr>
          <p:cNvPr id="13" name="Undertitel 2"/>
          <p:cNvSpPr>
            <a:spLocks noGrp="1"/>
          </p:cNvSpPr>
          <p:nvPr>
            <p:ph type="subTitle" idx="1"/>
          </p:nvPr>
        </p:nvSpPr>
        <p:spPr>
          <a:xfrm>
            <a:off x="644834" y="3003956"/>
            <a:ext cx="8534404" cy="1752600"/>
          </a:xfrm>
        </p:spPr>
        <p:txBody>
          <a:bodyPr>
            <a:normAutofit/>
          </a:bodyPr>
          <a:lstStyle>
            <a:lvl1pPr marL="0" indent="0" algn="l">
              <a:buNone/>
              <a:defRPr sz="3628" cap="all" baseline="0">
                <a:solidFill>
                  <a:schemeClr val="bg1"/>
                </a:solidFill>
              </a:defRPr>
            </a:lvl1pPr>
            <a:lvl2pPr marL="414654" indent="0" algn="ctr">
              <a:buNone/>
              <a:defRPr>
                <a:solidFill>
                  <a:schemeClr val="tx1">
                    <a:tint val="75000"/>
                  </a:schemeClr>
                </a:solidFill>
              </a:defRPr>
            </a:lvl2pPr>
            <a:lvl3pPr marL="829309" indent="0" algn="ctr">
              <a:buNone/>
              <a:defRPr>
                <a:solidFill>
                  <a:schemeClr val="tx1">
                    <a:tint val="75000"/>
                  </a:schemeClr>
                </a:solidFill>
              </a:defRPr>
            </a:lvl3pPr>
            <a:lvl4pPr marL="1243963" indent="0" algn="ctr">
              <a:buNone/>
              <a:defRPr>
                <a:solidFill>
                  <a:schemeClr val="tx1">
                    <a:tint val="75000"/>
                  </a:schemeClr>
                </a:solidFill>
              </a:defRPr>
            </a:lvl4pPr>
            <a:lvl5pPr marL="1658617" indent="0" algn="ctr">
              <a:buNone/>
              <a:defRPr>
                <a:solidFill>
                  <a:schemeClr val="tx1">
                    <a:tint val="75000"/>
                  </a:schemeClr>
                </a:solidFill>
              </a:defRPr>
            </a:lvl5pPr>
            <a:lvl6pPr marL="2073273" indent="0" algn="ctr">
              <a:buNone/>
              <a:defRPr>
                <a:solidFill>
                  <a:schemeClr val="tx1">
                    <a:tint val="75000"/>
                  </a:schemeClr>
                </a:solidFill>
              </a:defRPr>
            </a:lvl6pPr>
            <a:lvl7pPr marL="2487927" indent="0" algn="ctr">
              <a:buNone/>
              <a:defRPr>
                <a:solidFill>
                  <a:schemeClr val="tx1">
                    <a:tint val="75000"/>
                  </a:schemeClr>
                </a:solidFill>
              </a:defRPr>
            </a:lvl7pPr>
            <a:lvl8pPr marL="2902581" indent="0" algn="ctr">
              <a:buNone/>
              <a:defRPr>
                <a:solidFill>
                  <a:schemeClr val="tx1">
                    <a:tint val="75000"/>
                  </a:schemeClr>
                </a:solidFill>
              </a:defRPr>
            </a:lvl8pPr>
            <a:lvl9pPr marL="3317236" indent="0" algn="ctr">
              <a:buNone/>
              <a:defRPr>
                <a:solidFill>
                  <a:schemeClr val="tx1">
                    <a:tint val="75000"/>
                  </a:schemeClr>
                </a:solidFill>
              </a:defRPr>
            </a:lvl9pPr>
          </a:lstStyle>
          <a:p>
            <a:r>
              <a:rPr lang="da-DK"/>
              <a:t>Klik for at redigere undertiteltypografien i masteren</a:t>
            </a:r>
          </a:p>
        </p:txBody>
      </p:sp>
    </p:spTree>
    <p:extLst>
      <p:ext uri="{BB962C8B-B14F-4D97-AF65-F5344CB8AC3E}">
        <p14:creationId xmlns:p14="http://schemas.microsoft.com/office/powerpoint/2010/main" val="3504755657"/>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lside logo grå">
    <p:bg>
      <p:bgRef idx="1001">
        <a:schemeClr val="bg1"/>
      </p:bgRef>
    </p:bg>
    <p:spTree>
      <p:nvGrpSpPr>
        <p:cNvPr id="1" name=""/>
        <p:cNvGrpSpPr/>
        <p:nvPr/>
      </p:nvGrpSpPr>
      <p:grpSpPr>
        <a:xfrm>
          <a:off x="0" y="0"/>
          <a:ext cx="0" cy="0"/>
          <a:chOff x="0" y="0"/>
          <a:chExt cx="0" cy="0"/>
        </a:xfrm>
      </p:grpSpPr>
      <p:sp>
        <p:nvSpPr>
          <p:cNvPr id="11" name="Rektangel 10"/>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633"/>
          </a:p>
        </p:txBody>
      </p:sp>
      <p:sp>
        <p:nvSpPr>
          <p:cNvPr id="4" name="Pladsholder til dato 3"/>
          <p:cNvSpPr>
            <a:spLocks noGrp="1"/>
          </p:cNvSpPr>
          <p:nvPr>
            <p:ph type="dt" sz="half" idx="10"/>
          </p:nvPr>
        </p:nvSpPr>
        <p:spPr/>
        <p:txBody>
          <a:bodyPr/>
          <a:lstStyle/>
          <a:p>
            <a:fld id="{05F49DBD-4FC6-4B56-8E83-280BB75BB733}" type="datetimeFigureOut">
              <a:rPr lang="da-DK" smtClean="0"/>
              <a:t>21-02-2023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4855A268-E3A0-4BE9-8E43-1CD55431F392}" type="slidenum">
              <a:rPr lang="da-DK" smtClean="0"/>
              <a:t>‹nr.›</a:t>
            </a:fld>
            <a:endParaRPr lang="da-DK"/>
          </a:p>
        </p:txBody>
      </p:sp>
      <p:pic>
        <p:nvPicPr>
          <p:cNvPr id="8" name="Billed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0840" y="3010"/>
            <a:ext cx="2551160" cy="6480024"/>
          </a:xfrm>
          <a:prstGeom prst="rect">
            <a:avLst/>
          </a:prstGeom>
        </p:spPr>
      </p:pic>
      <p:cxnSp>
        <p:nvCxnSpPr>
          <p:cNvPr id="9" name="Lige forbindelse 8"/>
          <p:cNvCxnSpPr/>
          <p:nvPr userDrawn="1"/>
        </p:nvCxnSpPr>
        <p:spPr>
          <a:xfrm flipV="1">
            <a:off x="644834" y="6271908"/>
            <a:ext cx="8458138" cy="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Billed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95186" y="6045219"/>
            <a:ext cx="2053103" cy="453380"/>
          </a:xfrm>
          <a:prstGeom prst="rect">
            <a:avLst/>
          </a:prstGeom>
        </p:spPr>
      </p:pic>
      <p:sp>
        <p:nvSpPr>
          <p:cNvPr id="12" name="Titel 1"/>
          <p:cNvSpPr>
            <a:spLocks noGrp="1"/>
          </p:cNvSpPr>
          <p:nvPr>
            <p:ph type="ctrTitle"/>
          </p:nvPr>
        </p:nvSpPr>
        <p:spPr>
          <a:xfrm>
            <a:off x="638448" y="1796234"/>
            <a:ext cx="8595262" cy="1175591"/>
          </a:xfrm>
        </p:spPr>
        <p:txBody>
          <a:bodyPr>
            <a:normAutofit/>
          </a:bodyPr>
          <a:lstStyle>
            <a:lvl1pPr>
              <a:lnSpc>
                <a:spcPts val="4535"/>
              </a:lnSpc>
              <a:defRPr sz="5442" cap="all" baseline="0">
                <a:solidFill>
                  <a:schemeClr val="bg1"/>
                </a:solidFill>
              </a:defRPr>
            </a:lvl1pPr>
          </a:lstStyle>
          <a:p>
            <a:r>
              <a:rPr lang="da-DK"/>
              <a:t>Klik for at redigere titeltypografien i masteren</a:t>
            </a:r>
          </a:p>
        </p:txBody>
      </p:sp>
      <p:sp>
        <p:nvSpPr>
          <p:cNvPr id="13" name="Undertitel 2"/>
          <p:cNvSpPr>
            <a:spLocks noGrp="1"/>
          </p:cNvSpPr>
          <p:nvPr>
            <p:ph type="subTitle" idx="1"/>
          </p:nvPr>
        </p:nvSpPr>
        <p:spPr>
          <a:xfrm>
            <a:off x="644834" y="3003956"/>
            <a:ext cx="8534404" cy="1752600"/>
          </a:xfrm>
        </p:spPr>
        <p:txBody>
          <a:bodyPr>
            <a:normAutofit/>
          </a:bodyPr>
          <a:lstStyle>
            <a:lvl1pPr marL="0" indent="0" algn="l">
              <a:buNone/>
              <a:defRPr sz="3628" cap="all" baseline="0">
                <a:solidFill>
                  <a:schemeClr val="bg1"/>
                </a:solidFill>
              </a:defRPr>
            </a:lvl1pPr>
            <a:lvl2pPr marL="414654" indent="0" algn="ctr">
              <a:buNone/>
              <a:defRPr>
                <a:solidFill>
                  <a:schemeClr val="tx1">
                    <a:tint val="75000"/>
                  </a:schemeClr>
                </a:solidFill>
              </a:defRPr>
            </a:lvl2pPr>
            <a:lvl3pPr marL="829309" indent="0" algn="ctr">
              <a:buNone/>
              <a:defRPr>
                <a:solidFill>
                  <a:schemeClr val="tx1">
                    <a:tint val="75000"/>
                  </a:schemeClr>
                </a:solidFill>
              </a:defRPr>
            </a:lvl3pPr>
            <a:lvl4pPr marL="1243963" indent="0" algn="ctr">
              <a:buNone/>
              <a:defRPr>
                <a:solidFill>
                  <a:schemeClr val="tx1">
                    <a:tint val="75000"/>
                  </a:schemeClr>
                </a:solidFill>
              </a:defRPr>
            </a:lvl4pPr>
            <a:lvl5pPr marL="1658617" indent="0" algn="ctr">
              <a:buNone/>
              <a:defRPr>
                <a:solidFill>
                  <a:schemeClr val="tx1">
                    <a:tint val="75000"/>
                  </a:schemeClr>
                </a:solidFill>
              </a:defRPr>
            </a:lvl5pPr>
            <a:lvl6pPr marL="2073273" indent="0" algn="ctr">
              <a:buNone/>
              <a:defRPr>
                <a:solidFill>
                  <a:schemeClr val="tx1">
                    <a:tint val="75000"/>
                  </a:schemeClr>
                </a:solidFill>
              </a:defRPr>
            </a:lvl6pPr>
            <a:lvl7pPr marL="2487927" indent="0" algn="ctr">
              <a:buNone/>
              <a:defRPr>
                <a:solidFill>
                  <a:schemeClr val="tx1">
                    <a:tint val="75000"/>
                  </a:schemeClr>
                </a:solidFill>
              </a:defRPr>
            </a:lvl7pPr>
            <a:lvl8pPr marL="2902581" indent="0" algn="ctr">
              <a:buNone/>
              <a:defRPr>
                <a:solidFill>
                  <a:schemeClr val="tx1">
                    <a:tint val="75000"/>
                  </a:schemeClr>
                </a:solidFill>
              </a:defRPr>
            </a:lvl8pPr>
            <a:lvl9pPr marL="3317236" indent="0" algn="ctr">
              <a:buNone/>
              <a:defRPr>
                <a:solidFill>
                  <a:schemeClr val="tx1">
                    <a:tint val="75000"/>
                  </a:schemeClr>
                </a:solidFill>
              </a:defRPr>
            </a:lvl9pPr>
          </a:lstStyle>
          <a:p>
            <a:r>
              <a:rPr lang="da-DK"/>
              <a:t>Klik for at redigere undertiteltypografien i masteren</a:t>
            </a:r>
          </a:p>
        </p:txBody>
      </p:sp>
    </p:spTree>
    <p:extLst>
      <p:ext uri="{BB962C8B-B14F-4D97-AF65-F5344CB8AC3E}">
        <p14:creationId xmlns:p14="http://schemas.microsoft.com/office/powerpoint/2010/main" val="1947439582"/>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lside logo blå lys">
    <p:bg>
      <p:bgRef idx="1001">
        <a:schemeClr val="bg1"/>
      </p:bgRef>
    </p:bg>
    <p:spTree>
      <p:nvGrpSpPr>
        <p:cNvPr id="1" name=""/>
        <p:cNvGrpSpPr/>
        <p:nvPr/>
      </p:nvGrpSpPr>
      <p:grpSpPr>
        <a:xfrm>
          <a:off x="0" y="0"/>
          <a:ext cx="0" cy="0"/>
          <a:chOff x="0" y="0"/>
          <a:chExt cx="0" cy="0"/>
        </a:xfrm>
      </p:grpSpPr>
      <p:sp>
        <p:nvSpPr>
          <p:cNvPr id="11" name="Rektangel 10"/>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633"/>
          </a:p>
        </p:txBody>
      </p:sp>
      <p:sp>
        <p:nvSpPr>
          <p:cNvPr id="4" name="Pladsholder til dato 3"/>
          <p:cNvSpPr>
            <a:spLocks noGrp="1"/>
          </p:cNvSpPr>
          <p:nvPr>
            <p:ph type="dt" sz="half" idx="10"/>
          </p:nvPr>
        </p:nvSpPr>
        <p:spPr/>
        <p:txBody>
          <a:bodyPr/>
          <a:lstStyle/>
          <a:p>
            <a:fld id="{05F49DBD-4FC6-4B56-8E83-280BB75BB733}" type="datetimeFigureOut">
              <a:rPr lang="da-DK" smtClean="0"/>
              <a:t>21-02-2023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4855A268-E3A0-4BE9-8E43-1CD55431F392}" type="slidenum">
              <a:rPr lang="da-DK" smtClean="0"/>
              <a:t>‹nr.›</a:t>
            </a:fld>
            <a:endParaRPr lang="da-DK"/>
          </a:p>
        </p:txBody>
      </p:sp>
      <p:pic>
        <p:nvPicPr>
          <p:cNvPr id="8" name="Billed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0840" y="3010"/>
            <a:ext cx="2551160" cy="6480024"/>
          </a:xfrm>
          <a:prstGeom prst="rect">
            <a:avLst/>
          </a:prstGeom>
        </p:spPr>
      </p:pic>
      <p:cxnSp>
        <p:nvCxnSpPr>
          <p:cNvPr id="9" name="Lige forbindelse 8"/>
          <p:cNvCxnSpPr/>
          <p:nvPr userDrawn="1"/>
        </p:nvCxnSpPr>
        <p:spPr>
          <a:xfrm flipV="1">
            <a:off x="644834" y="6271908"/>
            <a:ext cx="8458138" cy="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Billed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95186" y="6045219"/>
            <a:ext cx="2053103" cy="453380"/>
          </a:xfrm>
          <a:prstGeom prst="rect">
            <a:avLst/>
          </a:prstGeom>
        </p:spPr>
      </p:pic>
      <p:sp>
        <p:nvSpPr>
          <p:cNvPr id="12" name="Titel 1"/>
          <p:cNvSpPr>
            <a:spLocks noGrp="1"/>
          </p:cNvSpPr>
          <p:nvPr>
            <p:ph type="ctrTitle"/>
          </p:nvPr>
        </p:nvSpPr>
        <p:spPr>
          <a:xfrm>
            <a:off x="638448" y="1796234"/>
            <a:ext cx="8595262" cy="1175591"/>
          </a:xfrm>
        </p:spPr>
        <p:txBody>
          <a:bodyPr>
            <a:normAutofit/>
          </a:bodyPr>
          <a:lstStyle>
            <a:lvl1pPr>
              <a:lnSpc>
                <a:spcPts val="4535"/>
              </a:lnSpc>
              <a:defRPr sz="5442" cap="all" baseline="0">
                <a:solidFill>
                  <a:schemeClr val="bg1"/>
                </a:solidFill>
              </a:defRPr>
            </a:lvl1pPr>
          </a:lstStyle>
          <a:p>
            <a:r>
              <a:rPr lang="da-DK"/>
              <a:t>Klik for at redigere titeltypografien i masteren</a:t>
            </a:r>
          </a:p>
        </p:txBody>
      </p:sp>
      <p:sp>
        <p:nvSpPr>
          <p:cNvPr id="13" name="Undertitel 2"/>
          <p:cNvSpPr>
            <a:spLocks noGrp="1"/>
          </p:cNvSpPr>
          <p:nvPr>
            <p:ph type="subTitle" idx="1"/>
          </p:nvPr>
        </p:nvSpPr>
        <p:spPr>
          <a:xfrm>
            <a:off x="644834" y="3003956"/>
            <a:ext cx="8534404" cy="1752600"/>
          </a:xfrm>
        </p:spPr>
        <p:txBody>
          <a:bodyPr>
            <a:normAutofit/>
          </a:bodyPr>
          <a:lstStyle>
            <a:lvl1pPr marL="0" indent="0" algn="l">
              <a:buNone/>
              <a:defRPr sz="3628" cap="all" baseline="0">
                <a:solidFill>
                  <a:schemeClr val="bg1"/>
                </a:solidFill>
              </a:defRPr>
            </a:lvl1pPr>
            <a:lvl2pPr marL="414654" indent="0" algn="ctr">
              <a:buNone/>
              <a:defRPr>
                <a:solidFill>
                  <a:schemeClr val="tx1">
                    <a:tint val="75000"/>
                  </a:schemeClr>
                </a:solidFill>
              </a:defRPr>
            </a:lvl2pPr>
            <a:lvl3pPr marL="829309" indent="0" algn="ctr">
              <a:buNone/>
              <a:defRPr>
                <a:solidFill>
                  <a:schemeClr val="tx1">
                    <a:tint val="75000"/>
                  </a:schemeClr>
                </a:solidFill>
              </a:defRPr>
            </a:lvl3pPr>
            <a:lvl4pPr marL="1243963" indent="0" algn="ctr">
              <a:buNone/>
              <a:defRPr>
                <a:solidFill>
                  <a:schemeClr val="tx1">
                    <a:tint val="75000"/>
                  </a:schemeClr>
                </a:solidFill>
              </a:defRPr>
            </a:lvl4pPr>
            <a:lvl5pPr marL="1658617" indent="0" algn="ctr">
              <a:buNone/>
              <a:defRPr>
                <a:solidFill>
                  <a:schemeClr val="tx1">
                    <a:tint val="75000"/>
                  </a:schemeClr>
                </a:solidFill>
              </a:defRPr>
            </a:lvl5pPr>
            <a:lvl6pPr marL="2073273" indent="0" algn="ctr">
              <a:buNone/>
              <a:defRPr>
                <a:solidFill>
                  <a:schemeClr val="tx1">
                    <a:tint val="75000"/>
                  </a:schemeClr>
                </a:solidFill>
              </a:defRPr>
            </a:lvl6pPr>
            <a:lvl7pPr marL="2487927" indent="0" algn="ctr">
              <a:buNone/>
              <a:defRPr>
                <a:solidFill>
                  <a:schemeClr val="tx1">
                    <a:tint val="75000"/>
                  </a:schemeClr>
                </a:solidFill>
              </a:defRPr>
            </a:lvl7pPr>
            <a:lvl8pPr marL="2902581" indent="0" algn="ctr">
              <a:buNone/>
              <a:defRPr>
                <a:solidFill>
                  <a:schemeClr val="tx1">
                    <a:tint val="75000"/>
                  </a:schemeClr>
                </a:solidFill>
              </a:defRPr>
            </a:lvl8pPr>
            <a:lvl9pPr marL="3317236" indent="0" algn="ctr">
              <a:buNone/>
              <a:defRPr>
                <a:solidFill>
                  <a:schemeClr val="tx1">
                    <a:tint val="75000"/>
                  </a:schemeClr>
                </a:solidFill>
              </a:defRPr>
            </a:lvl9pPr>
          </a:lstStyle>
          <a:p>
            <a:r>
              <a:rPr lang="da-DK"/>
              <a:t>Klik for at redigere undertiteltypografien i masteren</a:t>
            </a:r>
          </a:p>
        </p:txBody>
      </p:sp>
    </p:spTree>
    <p:extLst>
      <p:ext uri="{BB962C8B-B14F-4D97-AF65-F5344CB8AC3E}">
        <p14:creationId xmlns:p14="http://schemas.microsoft.com/office/powerpoint/2010/main" val="327772444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43D509-26D3-D424-054E-757B8D975CF9}"/>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6F1F6BDF-22C8-813B-5053-B20CF3BDEC54}"/>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8940B09-E28F-1E0E-F871-7C6920324E40}"/>
              </a:ext>
            </a:extLst>
          </p:cNvPr>
          <p:cNvSpPr>
            <a:spLocks noGrp="1"/>
          </p:cNvSpPr>
          <p:nvPr>
            <p:ph type="dt" sz="half" idx="10"/>
          </p:nvPr>
        </p:nvSpPr>
        <p:spPr/>
        <p:txBody>
          <a:bodyPr/>
          <a:lstStyle/>
          <a:p>
            <a:fld id="{62768372-56EB-44A9-9560-3FB56BFCD0B3}" type="datetimeFigureOut">
              <a:rPr lang="da-DK" smtClean="0"/>
              <a:t>21-02-2023</a:t>
            </a:fld>
            <a:endParaRPr lang="da-DK"/>
          </a:p>
        </p:txBody>
      </p:sp>
      <p:sp>
        <p:nvSpPr>
          <p:cNvPr id="5" name="Pladsholder til sidefod 4">
            <a:extLst>
              <a:ext uri="{FF2B5EF4-FFF2-40B4-BE49-F238E27FC236}">
                <a16:creationId xmlns:a16="http://schemas.microsoft.com/office/drawing/2014/main" id="{2FCDEF30-A613-A341-DCC1-679E098B988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3729491-786E-AF00-E4CB-E71842505720}"/>
              </a:ext>
            </a:extLst>
          </p:cNvPr>
          <p:cNvSpPr>
            <a:spLocks noGrp="1"/>
          </p:cNvSpPr>
          <p:nvPr>
            <p:ph type="sldNum" sz="quarter" idx="12"/>
          </p:nvPr>
        </p:nvSpPr>
        <p:spPr/>
        <p:txBody>
          <a:bodyPr/>
          <a:lstStyle/>
          <a:p>
            <a:fld id="{6F130A5B-03DB-42DE-9E25-139E66D166C7}" type="slidenum">
              <a:rPr lang="da-DK" smtClean="0"/>
              <a:t>‹nr.›</a:t>
            </a:fld>
            <a:endParaRPr lang="da-DK"/>
          </a:p>
        </p:txBody>
      </p:sp>
    </p:spTree>
    <p:extLst>
      <p:ext uri="{BB962C8B-B14F-4D97-AF65-F5344CB8AC3E}">
        <p14:creationId xmlns:p14="http://schemas.microsoft.com/office/powerpoint/2010/main" val="26632592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lside VA blå mørk">
    <p:bg>
      <p:bgRef idx="1001">
        <a:schemeClr val="bg1"/>
      </p:bgRef>
    </p:bg>
    <p:spTree>
      <p:nvGrpSpPr>
        <p:cNvPr id="1" name=""/>
        <p:cNvGrpSpPr/>
        <p:nvPr/>
      </p:nvGrpSpPr>
      <p:grpSpPr>
        <a:xfrm>
          <a:off x="0" y="0"/>
          <a:ext cx="0" cy="0"/>
          <a:chOff x="0" y="0"/>
          <a:chExt cx="0" cy="0"/>
        </a:xfrm>
      </p:grpSpPr>
      <p:sp>
        <p:nvSpPr>
          <p:cNvPr id="11" name="Rektangel 10"/>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633"/>
          </a:p>
        </p:txBody>
      </p:sp>
      <p:sp>
        <p:nvSpPr>
          <p:cNvPr id="4" name="Pladsholder til dato 3"/>
          <p:cNvSpPr>
            <a:spLocks noGrp="1"/>
          </p:cNvSpPr>
          <p:nvPr>
            <p:ph type="dt" sz="half" idx="10"/>
          </p:nvPr>
        </p:nvSpPr>
        <p:spPr/>
        <p:txBody>
          <a:bodyPr/>
          <a:lstStyle/>
          <a:p>
            <a:fld id="{05F49DBD-4FC6-4B56-8E83-280BB75BB733}" type="datetimeFigureOut">
              <a:rPr lang="da-DK" smtClean="0"/>
              <a:t>21-02-2023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4855A268-E3A0-4BE9-8E43-1CD55431F392}" type="slidenum">
              <a:rPr lang="da-DK" smtClean="0"/>
              <a:t>‹nr.›</a:t>
            </a:fld>
            <a:endParaRPr lang="da-DK"/>
          </a:p>
        </p:txBody>
      </p:sp>
      <p:pic>
        <p:nvPicPr>
          <p:cNvPr id="8" name="Billed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26912" y="98158"/>
            <a:ext cx="3965089" cy="5858008"/>
          </a:xfrm>
          <a:prstGeom prst="rect">
            <a:avLst/>
          </a:prstGeom>
        </p:spPr>
      </p:pic>
      <p:cxnSp>
        <p:nvCxnSpPr>
          <p:cNvPr id="9" name="Lige forbindelse 8"/>
          <p:cNvCxnSpPr/>
          <p:nvPr userDrawn="1"/>
        </p:nvCxnSpPr>
        <p:spPr>
          <a:xfrm flipV="1">
            <a:off x="644834" y="6271908"/>
            <a:ext cx="8458138" cy="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Billed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95186" y="6045219"/>
            <a:ext cx="2053103" cy="453380"/>
          </a:xfrm>
          <a:prstGeom prst="rect">
            <a:avLst/>
          </a:prstGeom>
        </p:spPr>
      </p:pic>
      <p:sp>
        <p:nvSpPr>
          <p:cNvPr id="12" name="Titel 1"/>
          <p:cNvSpPr>
            <a:spLocks noGrp="1"/>
          </p:cNvSpPr>
          <p:nvPr>
            <p:ph type="ctrTitle"/>
          </p:nvPr>
        </p:nvSpPr>
        <p:spPr>
          <a:xfrm>
            <a:off x="638448" y="1796234"/>
            <a:ext cx="8529893" cy="1240902"/>
          </a:xfrm>
        </p:spPr>
        <p:txBody>
          <a:bodyPr>
            <a:normAutofit/>
          </a:bodyPr>
          <a:lstStyle>
            <a:lvl1pPr>
              <a:lnSpc>
                <a:spcPts val="4535"/>
              </a:lnSpc>
              <a:defRPr sz="5442" cap="all" baseline="0">
                <a:solidFill>
                  <a:schemeClr val="bg1"/>
                </a:solidFill>
              </a:defRPr>
            </a:lvl1pPr>
          </a:lstStyle>
          <a:p>
            <a:r>
              <a:rPr lang="da-DK"/>
              <a:t>Klik for at redigere titeltypografien i masteren</a:t>
            </a:r>
          </a:p>
        </p:txBody>
      </p:sp>
      <p:sp>
        <p:nvSpPr>
          <p:cNvPr id="13" name="Undertitel 2"/>
          <p:cNvSpPr>
            <a:spLocks noGrp="1"/>
          </p:cNvSpPr>
          <p:nvPr>
            <p:ph type="subTitle" idx="1"/>
          </p:nvPr>
        </p:nvSpPr>
        <p:spPr>
          <a:xfrm>
            <a:off x="644834" y="3003956"/>
            <a:ext cx="8534404" cy="1752600"/>
          </a:xfrm>
        </p:spPr>
        <p:txBody>
          <a:bodyPr>
            <a:normAutofit/>
          </a:bodyPr>
          <a:lstStyle>
            <a:lvl1pPr marL="0" indent="0" algn="l">
              <a:buNone/>
              <a:defRPr sz="3628" cap="all" baseline="0">
                <a:solidFill>
                  <a:schemeClr val="bg1"/>
                </a:solidFill>
              </a:defRPr>
            </a:lvl1pPr>
            <a:lvl2pPr marL="414654" indent="0" algn="ctr">
              <a:buNone/>
              <a:defRPr>
                <a:solidFill>
                  <a:schemeClr val="tx1">
                    <a:tint val="75000"/>
                  </a:schemeClr>
                </a:solidFill>
              </a:defRPr>
            </a:lvl2pPr>
            <a:lvl3pPr marL="829309" indent="0" algn="ctr">
              <a:buNone/>
              <a:defRPr>
                <a:solidFill>
                  <a:schemeClr val="tx1">
                    <a:tint val="75000"/>
                  </a:schemeClr>
                </a:solidFill>
              </a:defRPr>
            </a:lvl3pPr>
            <a:lvl4pPr marL="1243963" indent="0" algn="ctr">
              <a:buNone/>
              <a:defRPr>
                <a:solidFill>
                  <a:schemeClr val="tx1">
                    <a:tint val="75000"/>
                  </a:schemeClr>
                </a:solidFill>
              </a:defRPr>
            </a:lvl4pPr>
            <a:lvl5pPr marL="1658617" indent="0" algn="ctr">
              <a:buNone/>
              <a:defRPr>
                <a:solidFill>
                  <a:schemeClr val="tx1">
                    <a:tint val="75000"/>
                  </a:schemeClr>
                </a:solidFill>
              </a:defRPr>
            </a:lvl5pPr>
            <a:lvl6pPr marL="2073273" indent="0" algn="ctr">
              <a:buNone/>
              <a:defRPr>
                <a:solidFill>
                  <a:schemeClr val="tx1">
                    <a:tint val="75000"/>
                  </a:schemeClr>
                </a:solidFill>
              </a:defRPr>
            </a:lvl6pPr>
            <a:lvl7pPr marL="2487927" indent="0" algn="ctr">
              <a:buNone/>
              <a:defRPr>
                <a:solidFill>
                  <a:schemeClr val="tx1">
                    <a:tint val="75000"/>
                  </a:schemeClr>
                </a:solidFill>
              </a:defRPr>
            </a:lvl7pPr>
            <a:lvl8pPr marL="2902581" indent="0" algn="ctr">
              <a:buNone/>
              <a:defRPr>
                <a:solidFill>
                  <a:schemeClr val="tx1">
                    <a:tint val="75000"/>
                  </a:schemeClr>
                </a:solidFill>
              </a:defRPr>
            </a:lvl8pPr>
            <a:lvl9pPr marL="3317236" indent="0" algn="ctr">
              <a:buNone/>
              <a:defRPr>
                <a:solidFill>
                  <a:schemeClr val="tx1">
                    <a:tint val="75000"/>
                  </a:schemeClr>
                </a:solidFill>
              </a:defRPr>
            </a:lvl9pPr>
          </a:lstStyle>
          <a:p>
            <a:r>
              <a:rPr lang="da-DK"/>
              <a:t>Klik for at redigere undertiteltypografien i masteren</a:t>
            </a:r>
          </a:p>
        </p:txBody>
      </p:sp>
    </p:spTree>
    <p:extLst>
      <p:ext uri="{BB962C8B-B14F-4D97-AF65-F5344CB8AC3E}">
        <p14:creationId xmlns:p14="http://schemas.microsoft.com/office/powerpoint/2010/main" val="3562830184"/>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lside VA grøn">
    <p:bg>
      <p:bgRef idx="1001">
        <a:schemeClr val="bg1"/>
      </p:bgRef>
    </p:bg>
    <p:spTree>
      <p:nvGrpSpPr>
        <p:cNvPr id="1" name=""/>
        <p:cNvGrpSpPr/>
        <p:nvPr/>
      </p:nvGrpSpPr>
      <p:grpSpPr>
        <a:xfrm>
          <a:off x="0" y="0"/>
          <a:ext cx="0" cy="0"/>
          <a:chOff x="0" y="0"/>
          <a:chExt cx="0" cy="0"/>
        </a:xfrm>
      </p:grpSpPr>
      <p:sp>
        <p:nvSpPr>
          <p:cNvPr id="11" name="Rektangel 10"/>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633"/>
          </a:p>
        </p:txBody>
      </p:sp>
      <p:sp>
        <p:nvSpPr>
          <p:cNvPr id="4" name="Pladsholder til dato 3"/>
          <p:cNvSpPr>
            <a:spLocks noGrp="1"/>
          </p:cNvSpPr>
          <p:nvPr>
            <p:ph type="dt" sz="half" idx="10"/>
          </p:nvPr>
        </p:nvSpPr>
        <p:spPr/>
        <p:txBody>
          <a:bodyPr/>
          <a:lstStyle/>
          <a:p>
            <a:fld id="{05F49DBD-4FC6-4B56-8E83-280BB75BB733}" type="datetimeFigureOut">
              <a:rPr lang="da-DK" smtClean="0"/>
              <a:t>21-02-2023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4855A268-E3A0-4BE9-8E43-1CD55431F392}" type="slidenum">
              <a:rPr lang="da-DK" smtClean="0"/>
              <a:t>‹nr.›</a:t>
            </a:fld>
            <a:endParaRPr lang="da-DK"/>
          </a:p>
        </p:txBody>
      </p:sp>
      <p:pic>
        <p:nvPicPr>
          <p:cNvPr id="8" name="Billed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26912" y="98158"/>
            <a:ext cx="3965089" cy="5858008"/>
          </a:xfrm>
          <a:prstGeom prst="rect">
            <a:avLst/>
          </a:prstGeom>
        </p:spPr>
      </p:pic>
      <p:cxnSp>
        <p:nvCxnSpPr>
          <p:cNvPr id="9" name="Lige forbindelse 8"/>
          <p:cNvCxnSpPr/>
          <p:nvPr userDrawn="1"/>
        </p:nvCxnSpPr>
        <p:spPr>
          <a:xfrm flipV="1">
            <a:off x="644834" y="6271908"/>
            <a:ext cx="8458138" cy="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Billed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95186" y="6045219"/>
            <a:ext cx="2053103" cy="453380"/>
          </a:xfrm>
          <a:prstGeom prst="rect">
            <a:avLst/>
          </a:prstGeom>
        </p:spPr>
      </p:pic>
      <p:sp>
        <p:nvSpPr>
          <p:cNvPr id="12" name="Titel 1"/>
          <p:cNvSpPr>
            <a:spLocks noGrp="1"/>
          </p:cNvSpPr>
          <p:nvPr>
            <p:ph type="ctrTitle"/>
          </p:nvPr>
        </p:nvSpPr>
        <p:spPr>
          <a:xfrm>
            <a:off x="638448" y="1796234"/>
            <a:ext cx="8529893" cy="1240902"/>
          </a:xfrm>
        </p:spPr>
        <p:txBody>
          <a:bodyPr>
            <a:normAutofit/>
          </a:bodyPr>
          <a:lstStyle>
            <a:lvl1pPr>
              <a:lnSpc>
                <a:spcPts val="4535"/>
              </a:lnSpc>
              <a:defRPr sz="5442" cap="all" baseline="0">
                <a:solidFill>
                  <a:schemeClr val="bg1"/>
                </a:solidFill>
              </a:defRPr>
            </a:lvl1pPr>
          </a:lstStyle>
          <a:p>
            <a:r>
              <a:rPr lang="da-DK"/>
              <a:t>Klik for at redigere titeltypografien i masteren</a:t>
            </a:r>
          </a:p>
        </p:txBody>
      </p:sp>
      <p:sp>
        <p:nvSpPr>
          <p:cNvPr id="13" name="Undertitel 2"/>
          <p:cNvSpPr>
            <a:spLocks noGrp="1"/>
          </p:cNvSpPr>
          <p:nvPr>
            <p:ph type="subTitle" idx="1"/>
          </p:nvPr>
        </p:nvSpPr>
        <p:spPr>
          <a:xfrm>
            <a:off x="644834" y="3003956"/>
            <a:ext cx="8534404" cy="1752600"/>
          </a:xfrm>
        </p:spPr>
        <p:txBody>
          <a:bodyPr>
            <a:normAutofit/>
          </a:bodyPr>
          <a:lstStyle>
            <a:lvl1pPr marL="0" indent="0" algn="l">
              <a:buNone/>
              <a:defRPr sz="3628" cap="all" baseline="0">
                <a:solidFill>
                  <a:schemeClr val="bg1"/>
                </a:solidFill>
              </a:defRPr>
            </a:lvl1pPr>
            <a:lvl2pPr marL="414654" indent="0" algn="ctr">
              <a:buNone/>
              <a:defRPr>
                <a:solidFill>
                  <a:schemeClr val="tx1">
                    <a:tint val="75000"/>
                  </a:schemeClr>
                </a:solidFill>
              </a:defRPr>
            </a:lvl2pPr>
            <a:lvl3pPr marL="829309" indent="0" algn="ctr">
              <a:buNone/>
              <a:defRPr>
                <a:solidFill>
                  <a:schemeClr val="tx1">
                    <a:tint val="75000"/>
                  </a:schemeClr>
                </a:solidFill>
              </a:defRPr>
            </a:lvl3pPr>
            <a:lvl4pPr marL="1243963" indent="0" algn="ctr">
              <a:buNone/>
              <a:defRPr>
                <a:solidFill>
                  <a:schemeClr val="tx1">
                    <a:tint val="75000"/>
                  </a:schemeClr>
                </a:solidFill>
              </a:defRPr>
            </a:lvl4pPr>
            <a:lvl5pPr marL="1658617" indent="0" algn="ctr">
              <a:buNone/>
              <a:defRPr>
                <a:solidFill>
                  <a:schemeClr val="tx1">
                    <a:tint val="75000"/>
                  </a:schemeClr>
                </a:solidFill>
              </a:defRPr>
            </a:lvl5pPr>
            <a:lvl6pPr marL="2073273" indent="0" algn="ctr">
              <a:buNone/>
              <a:defRPr>
                <a:solidFill>
                  <a:schemeClr val="tx1">
                    <a:tint val="75000"/>
                  </a:schemeClr>
                </a:solidFill>
              </a:defRPr>
            </a:lvl6pPr>
            <a:lvl7pPr marL="2487927" indent="0" algn="ctr">
              <a:buNone/>
              <a:defRPr>
                <a:solidFill>
                  <a:schemeClr val="tx1">
                    <a:tint val="75000"/>
                  </a:schemeClr>
                </a:solidFill>
              </a:defRPr>
            </a:lvl7pPr>
            <a:lvl8pPr marL="2902581" indent="0" algn="ctr">
              <a:buNone/>
              <a:defRPr>
                <a:solidFill>
                  <a:schemeClr val="tx1">
                    <a:tint val="75000"/>
                  </a:schemeClr>
                </a:solidFill>
              </a:defRPr>
            </a:lvl8pPr>
            <a:lvl9pPr marL="3317236" indent="0" algn="ctr">
              <a:buNone/>
              <a:defRPr>
                <a:solidFill>
                  <a:schemeClr val="tx1">
                    <a:tint val="75000"/>
                  </a:schemeClr>
                </a:solidFill>
              </a:defRPr>
            </a:lvl9pPr>
          </a:lstStyle>
          <a:p>
            <a:r>
              <a:rPr lang="da-DK"/>
              <a:t>Klik for at redigere undertiteltypografien i masteren</a:t>
            </a:r>
          </a:p>
        </p:txBody>
      </p:sp>
    </p:spTree>
    <p:extLst>
      <p:ext uri="{BB962C8B-B14F-4D97-AF65-F5344CB8AC3E}">
        <p14:creationId xmlns:p14="http://schemas.microsoft.com/office/powerpoint/2010/main" val="3062072410"/>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lside VA grå">
    <p:bg>
      <p:bgRef idx="1001">
        <a:schemeClr val="bg1"/>
      </p:bgRef>
    </p:bg>
    <p:spTree>
      <p:nvGrpSpPr>
        <p:cNvPr id="1" name=""/>
        <p:cNvGrpSpPr/>
        <p:nvPr/>
      </p:nvGrpSpPr>
      <p:grpSpPr>
        <a:xfrm>
          <a:off x="0" y="0"/>
          <a:ext cx="0" cy="0"/>
          <a:chOff x="0" y="0"/>
          <a:chExt cx="0" cy="0"/>
        </a:xfrm>
      </p:grpSpPr>
      <p:sp>
        <p:nvSpPr>
          <p:cNvPr id="11" name="Rektangel 10"/>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633"/>
          </a:p>
        </p:txBody>
      </p:sp>
      <p:sp>
        <p:nvSpPr>
          <p:cNvPr id="4" name="Pladsholder til dato 3"/>
          <p:cNvSpPr>
            <a:spLocks noGrp="1"/>
          </p:cNvSpPr>
          <p:nvPr>
            <p:ph type="dt" sz="half" idx="10"/>
          </p:nvPr>
        </p:nvSpPr>
        <p:spPr/>
        <p:txBody>
          <a:bodyPr/>
          <a:lstStyle/>
          <a:p>
            <a:fld id="{05F49DBD-4FC6-4B56-8E83-280BB75BB733}" type="datetimeFigureOut">
              <a:rPr lang="da-DK" smtClean="0"/>
              <a:t>21-02-2023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4855A268-E3A0-4BE9-8E43-1CD55431F392}" type="slidenum">
              <a:rPr lang="da-DK" smtClean="0"/>
              <a:t>‹nr.›</a:t>
            </a:fld>
            <a:endParaRPr lang="da-DK"/>
          </a:p>
        </p:txBody>
      </p:sp>
      <p:pic>
        <p:nvPicPr>
          <p:cNvPr id="8" name="Billed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26912" y="98158"/>
            <a:ext cx="3965089" cy="5858008"/>
          </a:xfrm>
          <a:prstGeom prst="rect">
            <a:avLst/>
          </a:prstGeom>
        </p:spPr>
      </p:pic>
      <p:cxnSp>
        <p:nvCxnSpPr>
          <p:cNvPr id="9" name="Lige forbindelse 8"/>
          <p:cNvCxnSpPr/>
          <p:nvPr userDrawn="1"/>
        </p:nvCxnSpPr>
        <p:spPr>
          <a:xfrm flipV="1">
            <a:off x="644834" y="6271908"/>
            <a:ext cx="8458138" cy="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Billed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95186" y="6045219"/>
            <a:ext cx="2053103" cy="453380"/>
          </a:xfrm>
          <a:prstGeom prst="rect">
            <a:avLst/>
          </a:prstGeom>
        </p:spPr>
      </p:pic>
      <p:sp>
        <p:nvSpPr>
          <p:cNvPr id="12" name="Titel 1"/>
          <p:cNvSpPr>
            <a:spLocks noGrp="1"/>
          </p:cNvSpPr>
          <p:nvPr>
            <p:ph type="ctrTitle"/>
          </p:nvPr>
        </p:nvSpPr>
        <p:spPr>
          <a:xfrm>
            <a:off x="638448" y="1796234"/>
            <a:ext cx="8529893" cy="1240902"/>
          </a:xfrm>
        </p:spPr>
        <p:txBody>
          <a:bodyPr>
            <a:normAutofit/>
          </a:bodyPr>
          <a:lstStyle>
            <a:lvl1pPr>
              <a:lnSpc>
                <a:spcPts val="4535"/>
              </a:lnSpc>
              <a:defRPr sz="5442" cap="all" baseline="0">
                <a:solidFill>
                  <a:schemeClr val="bg1"/>
                </a:solidFill>
              </a:defRPr>
            </a:lvl1pPr>
          </a:lstStyle>
          <a:p>
            <a:r>
              <a:rPr lang="da-DK"/>
              <a:t>Klik for at redigere titeltypografien i masteren</a:t>
            </a:r>
          </a:p>
        </p:txBody>
      </p:sp>
      <p:sp>
        <p:nvSpPr>
          <p:cNvPr id="13" name="Undertitel 2"/>
          <p:cNvSpPr>
            <a:spLocks noGrp="1"/>
          </p:cNvSpPr>
          <p:nvPr>
            <p:ph type="subTitle" idx="1"/>
          </p:nvPr>
        </p:nvSpPr>
        <p:spPr>
          <a:xfrm>
            <a:off x="644834" y="3003956"/>
            <a:ext cx="8534404" cy="1752600"/>
          </a:xfrm>
        </p:spPr>
        <p:txBody>
          <a:bodyPr>
            <a:normAutofit/>
          </a:bodyPr>
          <a:lstStyle>
            <a:lvl1pPr marL="0" indent="0" algn="l">
              <a:buNone/>
              <a:defRPr sz="3628" cap="all" baseline="0">
                <a:solidFill>
                  <a:schemeClr val="bg1"/>
                </a:solidFill>
              </a:defRPr>
            </a:lvl1pPr>
            <a:lvl2pPr marL="414654" indent="0" algn="ctr">
              <a:buNone/>
              <a:defRPr>
                <a:solidFill>
                  <a:schemeClr val="tx1">
                    <a:tint val="75000"/>
                  </a:schemeClr>
                </a:solidFill>
              </a:defRPr>
            </a:lvl2pPr>
            <a:lvl3pPr marL="829309" indent="0" algn="ctr">
              <a:buNone/>
              <a:defRPr>
                <a:solidFill>
                  <a:schemeClr val="tx1">
                    <a:tint val="75000"/>
                  </a:schemeClr>
                </a:solidFill>
              </a:defRPr>
            </a:lvl3pPr>
            <a:lvl4pPr marL="1243963" indent="0" algn="ctr">
              <a:buNone/>
              <a:defRPr>
                <a:solidFill>
                  <a:schemeClr val="tx1">
                    <a:tint val="75000"/>
                  </a:schemeClr>
                </a:solidFill>
              </a:defRPr>
            </a:lvl4pPr>
            <a:lvl5pPr marL="1658617" indent="0" algn="ctr">
              <a:buNone/>
              <a:defRPr>
                <a:solidFill>
                  <a:schemeClr val="tx1">
                    <a:tint val="75000"/>
                  </a:schemeClr>
                </a:solidFill>
              </a:defRPr>
            </a:lvl5pPr>
            <a:lvl6pPr marL="2073273" indent="0" algn="ctr">
              <a:buNone/>
              <a:defRPr>
                <a:solidFill>
                  <a:schemeClr val="tx1">
                    <a:tint val="75000"/>
                  </a:schemeClr>
                </a:solidFill>
              </a:defRPr>
            </a:lvl6pPr>
            <a:lvl7pPr marL="2487927" indent="0" algn="ctr">
              <a:buNone/>
              <a:defRPr>
                <a:solidFill>
                  <a:schemeClr val="tx1">
                    <a:tint val="75000"/>
                  </a:schemeClr>
                </a:solidFill>
              </a:defRPr>
            </a:lvl7pPr>
            <a:lvl8pPr marL="2902581" indent="0" algn="ctr">
              <a:buNone/>
              <a:defRPr>
                <a:solidFill>
                  <a:schemeClr val="tx1">
                    <a:tint val="75000"/>
                  </a:schemeClr>
                </a:solidFill>
              </a:defRPr>
            </a:lvl8pPr>
            <a:lvl9pPr marL="3317236" indent="0" algn="ctr">
              <a:buNone/>
              <a:defRPr>
                <a:solidFill>
                  <a:schemeClr val="tx1">
                    <a:tint val="75000"/>
                  </a:schemeClr>
                </a:solidFill>
              </a:defRPr>
            </a:lvl9pPr>
          </a:lstStyle>
          <a:p>
            <a:r>
              <a:rPr lang="da-DK"/>
              <a:t>Klik for at redigere undertiteltypografien i masteren</a:t>
            </a:r>
          </a:p>
        </p:txBody>
      </p:sp>
    </p:spTree>
    <p:extLst>
      <p:ext uri="{BB962C8B-B14F-4D97-AF65-F5344CB8AC3E}">
        <p14:creationId xmlns:p14="http://schemas.microsoft.com/office/powerpoint/2010/main" val="263411497"/>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lside VA blå lys">
    <p:bg>
      <p:bgRef idx="1001">
        <a:schemeClr val="bg1"/>
      </p:bgRef>
    </p:bg>
    <p:spTree>
      <p:nvGrpSpPr>
        <p:cNvPr id="1" name=""/>
        <p:cNvGrpSpPr/>
        <p:nvPr/>
      </p:nvGrpSpPr>
      <p:grpSpPr>
        <a:xfrm>
          <a:off x="0" y="0"/>
          <a:ext cx="0" cy="0"/>
          <a:chOff x="0" y="0"/>
          <a:chExt cx="0" cy="0"/>
        </a:xfrm>
      </p:grpSpPr>
      <p:sp>
        <p:nvSpPr>
          <p:cNvPr id="11" name="Rektangel 10"/>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633"/>
          </a:p>
        </p:txBody>
      </p:sp>
      <p:sp>
        <p:nvSpPr>
          <p:cNvPr id="4" name="Pladsholder til dato 3"/>
          <p:cNvSpPr>
            <a:spLocks noGrp="1"/>
          </p:cNvSpPr>
          <p:nvPr>
            <p:ph type="dt" sz="half" idx="10"/>
          </p:nvPr>
        </p:nvSpPr>
        <p:spPr/>
        <p:txBody>
          <a:bodyPr/>
          <a:lstStyle/>
          <a:p>
            <a:fld id="{05F49DBD-4FC6-4B56-8E83-280BB75BB733}" type="datetimeFigureOut">
              <a:rPr lang="da-DK" smtClean="0"/>
              <a:t>21-02-2023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4855A268-E3A0-4BE9-8E43-1CD55431F392}" type="slidenum">
              <a:rPr lang="da-DK" smtClean="0"/>
              <a:t>‹nr.›</a:t>
            </a:fld>
            <a:endParaRPr lang="da-DK"/>
          </a:p>
        </p:txBody>
      </p:sp>
      <p:pic>
        <p:nvPicPr>
          <p:cNvPr id="8" name="Billed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26912" y="98158"/>
            <a:ext cx="3965089" cy="5858008"/>
          </a:xfrm>
          <a:prstGeom prst="rect">
            <a:avLst/>
          </a:prstGeom>
        </p:spPr>
      </p:pic>
      <p:cxnSp>
        <p:nvCxnSpPr>
          <p:cNvPr id="9" name="Lige forbindelse 8"/>
          <p:cNvCxnSpPr/>
          <p:nvPr userDrawn="1"/>
        </p:nvCxnSpPr>
        <p:spPr>
          <a:xfrm flipV="1">
            <a:off x="644834" y="6271908"/>
            <a:ext cx="8458138" cy="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Billed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95186" y="6045219"/>
            <a:ext cx="2053103" cy="453380"/>
          </a:xfrm>
          <a:prstGeom prst="rect">
            <a:avLst/>
          </a:prstGeom>
        </p:spPr>
      </p:pic>
      <p:sp>
        <p:nvSpPr>
          <p:cNvPr id="12" name="Titel 1"/>
          <p:cNvSpPr>
            <a:spLocks noGrp="1"/>
          </p:cNvSpPr>
          <p:nvPr>
            <p:ph type="ctrTitle"/>
          </p:nvPr>
        </p:nvSpPr>
        <p:spPr>
          <a:xfrm>
            <a:off x="638448" y="1796234"/>
            <a:ext cx="8529893" cy="1240902"/>
          </a:xfrm>
        </p:spPr>
        <p:txBody>
          <a:bodyPr>
            <a:normAutofit/>
          </a:bodyPr>
          <a:lstStyle>
            <a:lvl1pPr>
              <a:lnSpc>
                <a:spcPts val="4535"/>
              </a:lnSpc>
              <a:defRPr sz="5442" cap="all" baseline="0">
                <a:solidFill>
                  <a:schemeClr val="bg1"/>
                </a:solidFill>
              </a:defRPr>
            </a:lvl1pPr>
          </a:lstStyle>
          <a:p>
            <a:r>
              <a:rPr lang="da-DK"/>
              <a:t>Klik for at redigere titeltypografien i masteren</a:t>
            </a:r>
          </a:p>
        </p:txBody>
      </p:sp>
      <p:sp>
        <p:nvSpPr>
          <p:cNvPr id="13" name="Undertitel 2"/>
          <p:cNvSpPr>
            <a:spLocks noGrp="1"/>
          </p:cNvSpPr>
          <p:nvPr>
            <p:ph type="subTitle" idx="1"/>
          </p:nvPr>
        </p:nvSpPr>
        <p:spPr>
          <a:xfrm>
            <a:off x="644834" y="3003956"/>
            <a:ext cx="8534404" cy="1752600"/>
          </a:xfrm>
        </p:spPr>
        <p:txBody>
          <a:bodyPr>
            <a:normAutofit/>
          </a:bodyPr>
          <a:lstStyle>
            <a:lvl1pPr marL="0" indent="0" algn="l">
              <a:buNone/>
              <a:defRPr sz="3628" cap="all" baseline="0">
                <a:solidFill>
                  <a:schemeClr val="bg1"/>
                </a:solidFill>
              </a:defRPr>
            </a:lvl1pPr>
            <a:lvl2pPr marL="414654" indent="0" algn="ctr">
              <a:buNone/>
              <a:defRPr>
                <a:solidFill>
                  <a:schemeClr val="tx1">
                    <a:tint val="75000"/>
                  </a:schemeClr>
                </a:solidFill>
              </a:defRPr>
            </a:lvl2pPr>
            <a:lvl3pPr marL="829309" indent="0" algn="ctr">
              <a:buNone/>
              <a:defRPr>
                <a:solidFill>
                  <a:schemeClr val="tx1">
                    <a:tint val="75000"/>
                  </a:schemeClr>
                </a:solidFill>
              </a:defRPr>
            </a:lvl3pPr>
            <a:lvl4pPr marL="1243963" indent="0" algn="ctr">
              <a:buNone/>
              <a:defRPr>
                <a:solidFill>
                  <a:schemeClr val="tx1">
                    <a:tint val="75000"/>
                  </a:schemeClr>
                </a:solidFill>
              </a:defRPr>
            </a:lvl4pPr>
            <a:lvl5pPr marL="1658617" indent="0" algn="ctr">
              <a:buNone/>
              <a:defRPr>
                <a:solidFill>
                  <a:schemeClr val="tx1">
                    <a:tint val="75000"/>
                  </a:schemeClr>
                </a:solidFill>
              </a:defRPr>
            </a:lvl5pPr>
            <a:lvl6pPr marL="2073273" indent="0" algn="ctr">
              <a:buNone/>
              <a:defRPr>
                <a:solidFill>
                  <a:schemeClr val="tx1">
                    <a:tint val="75000"/>
                  </a:schemeClr>
                </a:solidFill>
              </a:defRPr>
            </a:lvl6pPr>
            <a:lvl7pPr marL="2487927" indent="0" algn="ctr">
              <a:buNone/>
              <a:defRPr>
                <a:solidFill>
                  <a:schemeClr val="tx1">
                    <a:tint val="75000"/>
                  </a:schemeClr>
                </a:solidFill>
              </a:defRPr>
            </a:lvl7pPr>
            <a:lvl8pPr marL="2902581" indent="0" algn="ctr">
              <a:buNone/>
              <a:defRPr>
                <a:solidFill>
                  <a:schemeClr val="tx1">
                    <a:tint val="75000"/>
                  </a:schemeClr>
                </a:solidFill>
              </a:defRPr>
            </a:lvl8pPr>
            <a:lvl9pPr marL="3317236" indent="0" algn="ctr">
              <a:buNone/>
              <a:defRPr>
                <a:solidFill>
                  <a:schemeClr val="tx1">
                    <a:tint val="75000"/>
                  </a:schemeClr>
                </a:solidFill>
              </a:defRPr>
            </a:lvl9pPr>
          </a:lstStyle>
          <a:p>
            <a:r>
              <a:rPr lang="da-DK"/>
              <a:t>Klik for at redigere undertiteltypografien i masteren</a:t>
            </a:r>
          </a:p>
        </p:txBody>
      </p:sp>
    </p:spTree>
    <p:extLst>
      <p:ext uri="{BB962C8B-B14F-4D97-AF65-F5344CB8AC3E}">
        <p14:creationId xmlns:p14="http://schemas.microsoft.com/office/powerpoint/2010/main" val="2262356401"/>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Indho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titeltypografien i masteren</a:t>
            </a:r>
          </a:p>
        </p:txBody>
      </p:sp>
      <p:sp>
        <p:nvSpPr>
          <p:cNvPr id="3" name="Pladsholder til indhold 2"/>
          <p:cNvSpPr>
            <a:spLocks noGrp="1"/>
          </p:cNvSpPr>
          <p:nvPr>
            <p:ph idx="1"/>
          </p:nvPr>
        </p:nvSpPr>
        <p:spPr/>
        <p:txBody>
          <a:bodyPr/>
          <a:lstStyle>
            <a:lvl1pPr marL="310991" indent="-310991">
              <a:buFont typeface="Wingdings 2" panose="05020102010507070707" pitchFamily="18" charset="2"/>
              <a:buChar char=""/>
              <a:defRPr/>
            </a:lvl1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05F49DBD-4FC6-4B56-8E83-280BB75BB733}" type="datetimeFigureOut">
              <a:rPr lang="da-DK" smtClean="0"/>
              <a:t>21-02-2023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4855A268-E3A0-4BE9-8E43-1CD55431F392}" type="slidenum">
              <a:rPr lang="da-DK" smtClean="0"/>
              <a:t>‹nr.›</a:t>
            </a:fld>
            <a:endParaRPr lang="da-DK"/>
          </a:p>
        </p:txBody>
      </p:sp>
    </p:spTree>
    <p:extLst>
      <p:ext uri="{BB962C8B-B14F-4D97-AF65-F5344CB8AC3E}">
        <p14:creationId xmlns:p14="http://schemas.microsoft.com/office/powerpoint/2010/main" val="30728062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dhold og foto">
    <p:spTree>
      <p:nvGrpSpPr>
        <p:cNvPr id="1" name=""/>
        <p:cNvGrpSpPr/>
        <p:nvPr/>
      </p:nvGrpSpPr>
      <p:grpSpPr>
        <a:xfrm>
          <a:off x="0" y="0"/>
          <a:ext cx="0" cy="0"/>
          <a:chOff x="0" y="0"/>
          <a:chExt cx="0" cy="0"/>
        </a:xfrm>
      </p:grpSpPr>
      <p:sp>
        <p:nvSpPr>
          <p:cNvPr id="2" name="Titel 1"/>
          <p:cNvSpPr>
            <a:spLocks noGrp="1"/>
          </p:cNvSpPr>
          <p:nvPr>
            <p:ph type="title"/>
          </p:nvPr>
        </p:nvSpPr>
        <p:spPr>
          <a:xfrm>
            <a:off x="644835" y="522613"/>
            <a:ext cx="4405262" cy="1143000"/>
          </a:xfrm>
        </p:spPr>
        <p:txBody>
          <a:bodyPr/>
          <a:lstStyle/>
          <a:p>
            <a:r>
              <a:rPr lang="da-DK"/>
              <a:t>Klik for at redigere titeltypografien i masteren</a:t>
            </a:r>
          </a:p>
        </p:txBody>
      </p:sp>
      <p:sp>
        <p:nvSpPr>
          <p:cNvPr id="3" name="Pladsholder til indhold 2"/>
          <p:cNvSpPr>
            <a:spLocks noGrp="1"/>
          </p:cNvSpPr>
          <p:nvPr>
            <p:ph idx="1"/>
          </p:nvPr>
        </p:nvSpPr>
        <p:spPr>
          <a:xfrm>
            <a:off x="653617" y="1697888"/>
            <a:ext cx="4396480" cy="4525963"/>
          </a:xfrm>
        </p:spPr>
        <p:txBody>
          <a:bodyPr/>
          <a:lstStyle>
            <a:lvl1pPr marL="310991" indent="-310991">
              <a:buFont typeface="Wingdings 2" panose="05020102010507070707" pitchFamily="18" charset="2"/>
              <a:buChar char=""/>
              <a:defRPr/>
            </a:lvl1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05F49DBD-4FC6-4B56-8E83-280BB75BB733}" type="datetimeFigureOut">
              <a:rPr lang="da-DK" smtClean="0"/>
              <a:t>21-02-2023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4855A268-E3A0-4BE9-8E43-1CD55431F392}" type="slidenum">
              <a:rPr lang="da-DK" smtClean="0"/>
              <a:t>‹nr.›</a:t>
            </a:fld>
            <a:endParaRPr lang="da-DK"/>
          </a:p>
        </p:txBody>
      </p:sp>
      <p:sp>
        <p:nvSpPr>
          <p:cNvPr id="8" name="Pladsholder til billede 7"/>
          <p:cNvSpPr>
            <a:spLocks noGrp="1"/>
          </p:cNvSpPr>
          <p:nvPr>
            <p:ph type="pic" sz="quarter" idx="13" hasCustomPrompt="1"/>
          </p:nvPr>
        </p:nvSpPr>
        <p:spPr>
          <a:xfrm>
            <a:off x="5435925" y="399191"/>
            <a:ext cx="6372766" cy="5322225"/>
          </a:xfrm>
        </p:spPr>
        <p:txBody>
          <a:bodyPr/>
          <a:lstStyle>
            <a:lvl1pPr marL="0" indent="0" algn="ctr">
              <a:buNone/>
              <a:defRPr/>
            </a:lvl1pPr>
          </a:lstStyle>
          <a:p>
            <a:r>
              <a:rPr lang="da-DK"/>
              <a:t>Indsæt billede her</a:t>
            </a:r>
          </a:p>
        </p:txBody>
      </p:sp>
    </p:spTree>
    <p:extLst>
      <p:ext uri="{BB962C8B-B14F-4D97-AF65-F5344CB8AC3E}">
        <p14:creationId xmlns:p14="http://schemas.microsoft.com/office/powerpoint/2010/main" val="20582786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dhold og 2 foto">
    <p:spTree>
      <p:nvGrpSpPr>
        <p:cNvPr id="1" name=""/>
        <p:cNvGrpSpPr/>
        <p:nvPr/>
      </p:nvGrpSpPr>
      <p:grpSpPr>
        <a:xfrm>
          <a:off x="0" y="0"/>
          <a:ext cx="0" cy="0"/>
          <a:chOff x="0" y="0"/>
          <a:chExt cx="0" cy="0"/>
        </a:xfrm>
      </p:grpSpPr>
      <p:sp>
        <p:nvSpPr>
          <p:cNvPr id="2" name="Titel 1"/>
          <p:cNvSpPr>
            <a:spLocks noGrp="1"/>
          </p:cNvSpPr>
          <p:nvPr>
            <p:ph type="title"/>
          </p:nvPr>
        </p:nvSpPr>
        <p:spPr>
          <a:xfrm>
            <a:off x="644835" y="522613"/>
            <a:ext cx="4405262" cy="1143000"/>
          </a:xfrm>
        </p:spPr>
        <p:txBody>
          <a:bodyPr/>
          <a:lstStyle/>
          <a:p>
            <a:r>
              <a:rPr lang="da-DK"/>
              <a:t>Klik for at redigere titeltypografien i masteren</a:t>
            </a:r>
          </a:p>
        </p:txBody>
      </p:sp>
      <p:sp>
        <p:nvSpPr>
          <p:cNvPr id="3" name="Pladsholder til indhold 2"/>
          <p:cNvSpPr>
            <a:spLocks noGrp="1"/>
          </p:cNvSpPr>
          <p:nvPr>
            <p:ph idx="1"/>
          </p:nvPr>
        </p:nvSpPr>
        <p:spPr>
          <a:xfrm>
            <a:off x="653617" y="1697888"/>
            <a:ext cx="4396480" cy="4525963"/>
          </a:xfrm>
        </p:spPr>
        <p:txBody>
          <a:bodyPr/>
          <a:lstStyle>
            <a:lvl1pPr marL="310991" indent="-310991">
              <a:buFont typeface="Wingdings 2" panose="05020102010507070707" pitchFamily="18" charset="2"/>
              <a:buChar char=""/>
              <a:defRPr/>
            </a:lvl1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05F49DBD-4FC6-4B56-8E83-280BB75BB733}" type="datetimeFigureOut">
              <a:rPr lang="da-DK" smtClean="0"/>
              <a:t>21-02-2023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4855A268-E3A0-4BE9-8E43-1CD55431F392}" type="slidenum">
              <a:rPr lang="da-DK" smtClean="0"/>
              <a:t>‹nr.›</a:t>
            </a:fld>
            <a:endParaRPr lang="da-DK"/>
          </a:p>
        </p:txBody>
      </p:sp>
      <p:sp>
        <p:nvSpPr>
          <p:cNvPr id="8" name="Pladsholder til billede 7"/>
          <p:cNvSpPr>
            <a:spLocks noGrp="1"/>
          </p:cNvSpPr>
          <p:nvPr>
            <p:ph type="pic" sz="quarter" idx="13" hasCustomPrompt="1"/>
          </p:nvPr>
        </p:nvSpPr>
        <p:spPr>
          <a:xfrm>
            <a:off x="5435925" y="399191"/>
            <a:ext cx="3078727" cy="5322225"/>
          </a:xfrm>
        </p:spPr>
        <p:txBody>
          <a:bodyPr/>
          <a:lstStyle>
            <a:lvl1pPr marL="0" indent="0" algn="ctr">
              <a:buNone/>
              <a:defRPr/>
            </a:lvl1pPr>
          </a:lstStyle>
          <a:p>
            <a:r>
              <a:rPr lang="da-DK"/>
              <a:t>Indsæt billede her</a:t>
            </a:r>
          </a:p>
        </p:txBody>
      </p:sp>
      <p:sp>
        <p:nvSpPr>
          <p:cNvPr id="9" name="Pladsholder til billede 7"/>
          <p:cNvSpPr>
            <a:spLocks noGrp="1"/>
          </p:cNvSpPr>
          <p:nvPr>
            <p:ph type="pic" sz="quarter" idx="14" hasCustomPrompt="1"/>
          </p:nvPr>
        </p:nvSpPr>
        <p:spPr>
          <a:xfrm>
            <a:off x="8710759" y="399191"/>
            <a:ext cx="3097932" cy="5322225"/>
          </a:xfrm>
        </p:spPr>
        <p:txBody>
          <a:bodyPr/>
          <a:lstStyle>
            <a:lvl1pPr marL="0" indent="0" algn="ctr">
              <a:buNone/>
              <a:defRPr/>
            </a:lvl1pPr>
          </a:lstStyle>
          <a:p>
            <a:r>
              <a:rPr lang="da-DK"/>
              <a:t>Indsæt billede her</a:t>
            </a:r>
          </a:p>
        </p:txBody>
      </p:sp>
    </p:spTree>
    <p:extLst>
      <p:ext uri="{BB962C8B-B14F-4D97-AF65-F5344CB8AC3E}">
        <p14:creationId xmlns:p14="http://schemas.microsoft.com/office/powerpoint/2010/main" val="13504298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to">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fld id="{05F49DBD-4FC6-4B56-8E83-280BB75BB733}" type="datetimeFigureOut">
              <a:rPr lang="da-DK" smtClean="0"/>
              <a:t>21-02-2023</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4855A268-E3A0-4BE9-8E43-1CD55431F392}" type="slidenum">
              <a:rPr lang="da-DK" smtClean="0"/>
              <a:t>‹nr.›</a:t>
            </a:fld>
            <a:endParaRPr lang="da-DK"/>
          </a:p>
        </p:txBody>
      </p:sp>
      <p:sp>
        <p:nvSpPr>
          <p:cNvPr id="7" name="Pladsholder til billede 6"/>
          <p:cNvSpPr>
            <a:spLocks noGrp="1"/>
          </p:cNvSpPr>
          <p:nvPr>
            <p:ph type="pic" sz="quarter" idx="13" hasCustomPrompt="1"/>
          </p:nvPr>
        </p:nvSpPr>
        <p:spPr>
          <a:xfrm>
            <a:off x="0" y="0"/>
            <a:ext cx="12192000" cy="5714872"/>
          </a:xfrm>
        </p:spPr>
        <p:txBody>
          <a:bodyPr/>
          <a:lstStyle>
            <a:lvl1pPr marL="0" indent="0" algn="ctr">
              <a:buNone/>
              <a:defRPr/>
            </a:lvl1pPr>
          </a:lstStyle>
          <a:p>
            <a:r>
              <a:rPr lang="da-DK"/>
              <a:t>Indsæt billede her</a:t>
            </a:r>
          </a:p>
        </p:txBody>
      </p:sp>
    </p:spTree>
    <p:extLst>
      <p:ext uri="{BB962C8B-B14F-4D97-AF65-F5344CB8AC3E}">
        <p14:creationId xmlns:p14="http://schemas.microsoft.com/office/powerpoint/2010/main" val="2757024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58A3A6-935F-9BDF-C1F8-B4DFC877A174}"/>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DAEF043E-14B2-1640-46E7-33B7CED085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FAB979DA-C396-71E3-03A5-4991298C9074}"/>
              </a:ext>
            </a:extLst>
          </p:cNvPr>
          <p:cNvSpPr>
            <a:spLocks noGrp="1"/>
          </p:cNvSpPr>
          <p:nvPr>
            <p:ph type="dt" sz="half" idx="10"/>
          </p:nvPr>
        </p:nvSpPr>
        <p:spPr/>
        <p:txBody>
          <a:bodyPr/>
          <a:lstStyle/>
          <a:p>
            <a:fld id="{62768372-56EB-44A9-9560-3FB56BFCD0B3}" type="datetimeFigureOut">
              <a:rPr lang="da-DK" smtClean="0"/>
              <a:t>21-02-2023</a:t>
            </a:fld>
            <a:endParaRPr lang="da-DK"/>
          </a:p>
        </p:txBody>
      </p:sp>
      <p:sp>
        <p:nvSpPr>
          <p:cNvPr id="5" name="Pladsholder til sidefod 4">
            <a:extLst>
              <a:ext uri="{FF2B5EF4-FFF2-40B4-BE49-F238E27FC236}">
                <a16:creationId xmlns:a16="http://schemas.microsoft.com/office/drawing/2014/main" id="{875250BD-37CE-BF8D-C6E8-EA590E145CB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35E4CB5-09B7-45FE-861A-84CD275C5571}"/>
              </a:ext>
            </a:extLst>
          </p:cNvPr>
          <p:cNvSpPr>
            <a:spLocks noGrp="1"/>
          </p:cNvSpPr>
          <p:nvPr>
            <p:ph type="sldNum" sz="quarter" idx="12"/>
          </p:nvPr>
        </p:nvSpPr>
        <p:spPr/>
        <p:txBody>
          <a:bodyPr/>
          <a:lstStyle/>
          <a:p>
            <a:fld id="{6F130A5B-03DB-42DE-9E25-139E66D166C7}" type="slidenum">
              <a:rPr lang="da-DK" smtClean="0"/>
              <a:t>‹nr.›</a:t>
            </a:fld>
            <a:endParaRPr lang="da-DK"/>
          </a:p>
        </p:txBody>
      </p:sp>
    </p:spTree>
    <p:extLst>
      <p:ext uri="{BB962C8B-B14F-4D97-AF65-F5344CB8AC3E}">
        <p14:creationId xmlns:p14="http://schemas.microsoft.com/office/powerpoint/2010/main" val="422747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CDEC1F-A146-582B-1466-515D63C2DFE3}"/>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1F84D94D-2B47-6FBF-1271-570EF557A169}"/>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B0DB7D1F-8FAB-D008-D3E5-DFD6EE532F17}"/>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E754848F-2C28-139E-C428-8C4332819000}"/>
              </a:ext>
            </a:extLst>
          </p:cNvPr>
          <p:cNvSpPr>
            <a:spLocks noGrp="1"/>
          </p:cNvSpPr>
          <p:nvPr>
            <p:ph type="dt" sz="half" idx="10"/>
          </p:nvPr>
        </p:nvSpPr>
        <p:spPr/>
        <p:txBody>
          <a:bodyPr/>
          <a:lstStyle/>
          <a:p>
            <a:fld id="{62768372-56EB-44A9-9560-3FB56BFCD0B3}" type="datetimeFigureOut">
              <a:rPr lang="da-DK" smtClean="0"/>
              <a:t>21-02-2023</a:t>
            </a:fld>
            <a:endParaRPr lang="da-DK"/>
          </a:p>
        </p:txBody>
      </p:sp>
      <p:sp>
        <p:nvSpPr>
          <p:cNvPr id="6" name="Pladsholder til sidefod 5">
            <a:extLst>
              <a:ext uri="{FF2B5EF4-FFF2-40B4-BE49-F238E27FC236}">
                <a16:creationId xmlns:a16="http://schemas.microsoft.com/office/drawing/2014/main" id="{86BB487D-E447-FEB7-8393-ED7D1B09D1FA}"/>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43213AD5-223D-4772-48BB-7F3E142B218F}"/>
              </a:ext>
            </a:extLst>
          </p:cNvPr>
          <p:cNvSpPr>
            <a:spLocks noGrp="1"/>
          </p:cNvSpPr>
          <p:nvPr>
            <p:ph type="sldNum" sz="quarter" idx="12"/>
          </p:nvPr>
        </p:nvSpPr>
        <p:spPr/>
        <p:txBody>
          <a:bodyPr/>
          <a:lstStyle/>
          <a:p>
            <a:fld id="{6F130A5B-03DB-42DE-9E25-139E66D166C7}" type="slidenum">
              <a:rPr lang="da-DK" smtClean="0"/>
              <a:t>‹nr.›</a:t>
            </a:fld>
            <a:endParaRPr lang="da-DK"/>
          </a:p>
        </p:txBody>
      </p:sp>
    </p:spTree>
    <p:extLst>
      <p:ext uri="{BB962C8B-B14F-4D97-AF65-F5344CB8AC3E}">
        <p14:creationId xmlns:p14="http://schemas.microsoft.com/office/powerpoint/2010/main" val="1826142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C81A76-277E-961B-C13C-604313C316CD}"/>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2D9A4895-0975-A8F2-1CC9-F72A9821D6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A8D93967-A912-ECFF-6B88-9D9B1FB58BD0}"/>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A67C03B7-98EE-0193-B654-630D0B98DF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A614AF58-DB72-C885-7B08-47463A2849C0}"/>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49359E6D-5ED3-5886-FF86-4B845E118665}"/>
              </a:ext>
            </a:extLst>
          </p:cNvPr>
          <p:cNvSpPr>
            <a:spLocks noGrp="1"/>
          </p:cNvSpPr>
          <p:nvPr>
            <p:ph type="dt" sz="half" idx="10"/>
          </p:nvPr>
        </p:nvSpPr>
        <p:spPr/>
        <p:txBody>
          <a:bodyPr/>
          <a:lstStyle/>
          <a:p>
            <a:fld id="{62768372-56EB-44A9-9560-3FB56BFCD0B3}" type="datetimeFigureOut">
              <a:rPr lang="da-DK" smtClean="0"/>
              <a:t>21-02-2023</a:t>
            </a:fld>
            <a:endParaRPr lang="da-DK"/>
          </a:p>
        </p:txBody>
      </p:sp>
      <p:sp>
        <p:nvSpPr>
          <p:cNvPr id="8" name="Pladsholder til sidefod 7">
            <a:extLst>
              <a:ext uri="{FF2B5EF4-FFF2-40B4-BE49-F238E27FC236}">
                <a16:creationId xmlns:a16="http://schemas.microsoft.com/office/drawing/2014/main" id="{D3C51DA5-982E-60D6-2127-5177EBB7A356}"/>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8391F58A-10EB-18F0-04D6-4C1695EC9DBA}"/>
              </a:ext>
            </a:extLst>
          </p:cNvPr>
          <p:cNvSpPr>
            <a:spLocks noGrp="1"/>
          </p:cNvSpPr>
          <p:nvPr>
            <p:ph type="sldNum" sz="quarter" idx="12"/>
          </p:nvPr>
        </p:nvSpPr>
        <p:spPr/>
        <p:txBody>
          <a:bodyPr/>
          <a:lstStyle/>
          <a:p>
            <a:fld id="{6F130A5B-03DB-42DE-9E25-139E66D166C7}" type="slidenum">
              <a:rPr lang="da-DK" smtClean="0"/>
              <a:t>‹nr.›</a:t>
            </a:fld>
            <a:endParaRPr lang="da-DK"/>
          </a:p>
        </p:txBody>
      </p:sp>
    </p:spTree>
    <p:extLst>
      <p:ext uri="{BB962C8B-B14F-4D97-AF65-F5344CB8AC3E}">
        <p14:creationId xmlns:p14="http://schemas.microsoft.com/office/powerpoint/2010/main" val="981309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80645F-7BDD-565E-5377-13CA8A75C1CC}"/>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E6E500CC-2A60-0595-D47D-AD7632EF6CEE}"/>
              </a:ext>
            </a:extLst>
          </p:cNvPr>
          <p:cNvSpPr>
            <a:spLocks noGrp="1"/>
          </p:cNvSpPr>
          <p:nvPr>
            <p:ph type="dt" sz="half" idx="10"/>
          </p:nvPr>
        </p:nvSpPr>
        <p:spPr/>
        <p:txBody>
          <a:bodyPr/>
          <a:lstStyle/>
          <a:p>
            <a:fld id="{62768372-56EB-44A9-9560-3FB56BFCD0B3}" type="datetimeFigureOut">
              <a:rPr lang="da-DK" smtClean="0"/>
              <a:t>21-02-2023</a:t>
            </a:fld>
            <a:endParaRPr lang="da-DK"/>
          </a:p>
        </p:txBody>
      </p:sp>
      <p:sp>
        <p:nvSpPr>
          <p:cNvPr id="4" name="Pladsholder til sidefod 3">
            <a:extLst>
              <a:ext uri="{FF2B5EF4-FFF2-40B4-BE49-F238E27FC236}">
                <a16:creationId xmlns:a16="http://schemas.microsoft.com/office/drawing/2014/main" id="{8883D98D-F86C-982B-555E-924D1D28B8F2}"/>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1F8E5579-F5F2-78FB-E2A5-69B2853A8F13}"/>
              </a:ext>
            </a:extLst>
          </p:cNvPr>
          <p:cNvSpPr>
            <a:spLocks noGrp="1"/>
          </p:cNvSpPr>
          <p:nvPr>
            <p:ph type="sldNum" sz="quarter" idx="12"/>
          </p:nvPr>
        </p:nvSpPr>
        <p:spPr/>
        <p:txBody>
          <a:bodyPr/>
          <a:lstStyle/>
          <a:p>
            <a:fld id="{6F130A5B-03DB-42DE-9E25-139E66D166C7}" type="slidenum">
              <a:rPr lang="da-DK" smtClean="0"/>
              <a:t>‹nr.›</a:t>
            </a:fld>
            <a:endParaRPr lang="da-DK"/>
          </a:p>
        </p:txBody>
      </p:sp>
    </p:spTree>
    <p:extLst>
      <p:ext uri="{BB962C8B-B14F-4D97-AF65-F5344CB8AC3E}">
        <p14:creationId xmlns:p14="http://schemas.microsoft.com/office/powerpoint/2010/main" val="2356607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EECA8B70-E4A1-6632-1B17-E363487F56C3}"/>
              </a:ext>
            </a:extLst>
          </p:cNvPr>
          <p:cNvSpPr>
            <a:spLocks noGrp="1"/>
          </p:cNvSpPr>
          <p:nvPr>
            <p:ph type="dt" sz="half" idx="10"/>
          </p:nvPr>
        </p:nvSpPr>
        <p:spPr/>
        <p:txBody>
          <a:bodyPr/>
          <a:lstStyle/>
          <a:p>
            <a:fld id="{62768372-56EB-44A9-9560-3FB56BFCD0B3}" type="datetimeFigureOut">
              <a:rPr lang="da-DK" smtClean="0"/>
              <a:t>21-02-2023</a:t>
            </a:fld>
            <a:endParaRPr lang="da-DK"/>
          </a:p>
        </p:txBody>
      </p:sp>
      <p:sp>
        <p:nvSpPr>
          <p:cNvPr id="3" name="Pladsholder til sidefod 2">
            <a:extLst>
              <a:ext uri="{FF2B5EF4-FFF2-40B4-BE49-F238E27FC236}">
                <a16:creationId xmlns:a16="http://schemas.microsoft.com/office/drawing/2014/main" id="{371DB7C5-56C1-EBC8-2CDA-4390F48AF9FE}"/>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6FD0D7AB-F2DC-018B-9BEB-12437DB1729F}"/>
              </a:ext>
            </a:extLst>
          </p:cNvPr>
          <p:cNvSpPr>
            <a:spLocks noGrp="1"/>
          </p:cNvSpPr>
          <p:nvPr>
            <p:ph type="sldNum" sz="quarter" idx="12"/>
          </p:nvPr>
        </p:nvSpPr>
        <p:spPr/>
        <p:txBody>
          <a:bodyPr/>
          <a:lstStyle/>
          <a:p>
            <a:fld id="{6F130A5B-03DB-42DE-9E25-139E66D166C7}" type="slidenum">
              <a:rPr lang="da-DK" smtClean="0"/>
              <a:t>‹nr.›</a:t>
            </a:fld>
            <a:endParaRPr lang="da-DK"/>
          </a:p>
        </p:txBody>
      </p:sp>
    </p:spTree>
    <p:extLst>
      <p:ext uri="{BB962C8B-B14F-4D97-AF65-F5344CB8AC3E}">
        <p14:creationId xmlns:p14="http://schemas.microsoft.com/office/powerpoint/2010/main" val="2302448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16DF79-F185-7DC8-85E3-921FA915629D}"/>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0BE0616A-66D0-D9BD-0CA7-49991809D5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3F3AD3DA-85F8-D4D6-548D-3A00E3DBB5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30A5FCBD-B16B-1586-6138-B29CEBC4A34D}"/>
              </a:ext>
            </a:extLst>
          </p:cNvPr>
          <p:cNvSpPr>
            <a:spLocks noGrp="1"/>
          </p:cNvSpPr>
          <p:nvPr>
            <p:ph type="dt" sz="half" idx="10"/>
          </p:nvPr>
        </p:nvSpPr>
        <p:spPr/>
        <p:txBody>
          <a:bodyPr/>
          <a:lstStyle/>
          <a:p>
            <a:fld id="{62768372-56EB-44A9-9560-3FB56BFCD0B3}" type="datetimeFigureOut">
              <a:rPr lang="da-DK" smtClean="0"/>
              <a:t>21-02-2023</a:t>
            </a:fld>
            <a:endParaRPr lang="da-DK"/>
          </a:p>
        </p:txBody>
      </p:sp>
      <p:sp>
        <p:nvSpPr>
          <p:cNvPr id="6" name="Pladsholder til sidefod 5">
            <a:extLst>
              <a:ext uri="{FF2B5EF4-FFF2-40B4-BE49-F238E27FC236}">
                <a16:creationId xmlns:a16="http://schemas.microsoft.com/office/drawing/2014/main" id="{AC6F8846-D259-6575-27B2-CE44599F3AFC}"/>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279F6F92-5FE2-0640-A2B7-0F8F7FFDCE91}"/>
              </a:ext>
            </a:extLst>
          </p:cNvPr>
          <p:cNvSpPr>
            <a:spLocks noGrp="1"/>
          </p:cNvSpPr>
          <p:nvPr>
            <p:ph type="sldNum" sz="quarter" idx="12"/>
          </p:nvPr>
        </p:nvSpPr>
        <p:spPr/>
        <p:txBody>
          <a:bodyPr/>
          <a:lstStyle/>
          <a:p>
            <a:fld id="{6F130A5B-03DB-42DE-9E25-139E66D166C7}" type="slidenum">
              <a:rPr lang="da-DK" smtClean="0"/>
              <a:t>‹nr.›</a:t>
            </a:fld>
            <a:endParaRPr lang="da-DK"/>
          </a:p>
        </p:txBody>
      </p:sp>
    </p:spTree>
    <p:extLst>
      <p:ext uri="{BB962C8B-B14F-4D97-AF65-F5344CB8AC3E}">
        <p14:creationId xmlns:p14="http://schemas.microsoft.com/office/powerpoint/2010/main" val="2929162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E665EF-BCFC-CBFB-D88E-91DCD3901F74}"/>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F607F43F-B1DF-3104-7EA4-E1AB2EE023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AAB3B9E4-E665-839E-171F-3F1A51F673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63238B66-D46C-954E-3D34-2FE4EA8A3C5C}"/>
              </a:ext>
            </a:extLst>
          </p:cNvPr>
          <p:cNvSpPr>
            <a:spLocks noGrp="1"/>
          </p:cNvSpPr>
          <p:nvPr>
            <p:ph type="dt" sz="half" idx="10"/>
          </p:nvPr>
        </p:nvSpPr>
        <p:spPr/>
        <p:txBody>
          <a:bodyPr/>
          <a:lstStyle/>
          <a:p>
            <a:fld id="{62768372-56EB-44A9-9560-3FB56BFCD0B3}" type="datetimeFigureOut">
              <a:rPr lang="da-DK" smtClean="0"/>
              <a:t>21-02-2023</a:t>
            </a:fld>
            <a:endParaRPr lang="da-DK"/>
          </a:p>
        </p:txBody>
      </p:sp>
      <p:sp>
        <p:nvSpPr>
          <p:cNvPr id="6" name="Pladsholder til sidefod 5">
            <a:extLst>
              <a:ext uri="{FF2B5EF4-FFF2-40B4-BE49-F238E27FC236}">
                <a16:creationId xmlns:a16="http://schemas.microsoft.com/office/drawing/2014/main" id="{C5ED60C1-82B9-3F32-4CBC-627AD0E28B8B}"/>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3FDF7233-D9E3-CEB8-343A-C0136E2C4EFB}"/>
              </a:ext>
            </a:extLst>
          </p:cNvPr>
          <p:cNvSpPr>
            <a:spLocks noGrp="1"/>
          </p:cNvSpPr>
          <p:nvPr>
            <p:ph type="sldNum" sz="quarter" idx="12"/>
          </p:nvPr>
        </p:nvSpPr>
        <p:spPr/>
        <p:txBody>
          <a:bodyPr/>
          <a:lstStyle/>
          <a:p>
            <a:fld id="{6F130A5B-03DB-42DE-9E25-139E66D166C7}" type="slidenum">
              <a:rPr lang="da-DK" smtClean="0"/>
              <a:t>‹nr.›</a:t>
            </a:fld>
            <a:endParaRPr lang="da-DK"/>
          </a:p>
        </p:txBody>
      </p:sp>
    </p:spTree>
    <p:extLst>
      <p:ext uri="{BB962C8B-B14F-4D97-AF65-F5344CB8AC3E}">
        <p14:creationId xmlns:p14="http://schemas.microsoft.com/office/powerpoint/2010/main" val="2848111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85CBE2C5-08FA-D4E5-CD69-DEB0D56DAB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FAED805B-7E93-45EE-857E-E7235F20B9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F42752D-6D62-E1E8-2084-D042F2DCFE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68372-56EB-44A9-9560-3FB56BFCD0B3}" type="datetimeFigureOut">
              <a:rPr lang="da-DK" smtClean="0"/>
              <a:t>21-02-2023</a:t>
            </a:fld>
            <a:endParaRPr lang="da-DK"/>
          </a:p>
        </p:txBody>
      </p:sp>
      <p:sp>
        <p:nvSpPr>
          <p:cNvPr id="5" name="Pladsholder til sidefod 4">
            <a:extLst>
              <a:ext uri="{FF2B5EF4-FFF2-40B4-BE49-F238E27FC236}">
                <a16:creationId xmlns:a16="http://schemas.microsoft.com/office/drawing/2014/main" id="{364B68AB-C87A-6B13-FDFD-9633BAD597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63C026B6-A573-7F73-1671-11A963C76C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130A5B-03DB-42DE-9E25-139E66D166C7}" type="slidenum">
              <a:rPr lang="da-DK" smtClean="0"/>
              <a:t>‹nr.›</a:t>
            </a:fld>
            <a:endParaRPr lang="da-DK"/>
          </a:p>
        </p:txBody>
      </p:sp>
    </p:spTree>
    <p:extLst>
      <p:ext uri="{BB962C8B-B14F-4D97-AF65-F5344CB8AC3E}">
        <p14:creationId xmlns:p14="http://schemas.microsoft.com/office/powerpoint/2010/main" val="605439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44835" y="522613"/>
            <a:ext cx="10876790" cy="1143000"/>
          </a:xfrm>
          <a:prstGeom prst="rect">
            <a:avLst/>
          </a:prstGeom>
        </p:spPr>
        <p:txBody>
          <a:bodyPr vert="horz" lIns="0" tIns="0" rIns="0" bIns="0" rtlCol="0" anchor="ctr">
            <a:normAutofit/>
          </a:bodyPr>
          <a:lstStyle/>
          <a:p>
            <a:r>
              <a:rPr lang="da-DK"/>
              <a:t>Klik for at redigere i master</a:t>
            </a:r>
          </a:p>
        </p:txBody>
      </p:sp>
      <p:sp>
        <p:nvSpPr>
          <p:cNvPr id="3" name="Pladsholder til tekst 2"/>
          <p:cNvSpPr>
            <a:spLocks noGrp="1"/>
          </p:cNvSpPr>
          <p:nvPr>
            <p:ph type="body" idx="1"/>
          </p:nvPr>
        </p:nvSpPr>
        <p:spPr>
          <a:xfrm>
            <a:off x="653617" y="1697888"/>
            <a:ext cx="10868007" cy="4525963"/>
          </a:xfrm>
          <a:prstGeom prst="rect">
            <a:avLst/>
          </a:prstGeom>
        </p:spPr>
        <p:txBody>
          <a:bodyPr vert="horz" lIns="0" tIns="0" rIns="0" bIns="0"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609603" y="6356352"/>
            <a:ext cx="2844804" cy="365126"/>
          </a:xfrm>
          <a:prstGeom prst="rect">
            <a:avLst/>
          </a:prstGeom>
        </p:spPr>
        <p:txBody>
          <a:bodyPr vert="horz" lIns="91434" tIns="45717" rIns="91434" bIns="45717" rtlCol="0" anchor="ctr"/>
          <a:lstStyle>
            <a:lvl1pPr algn="l">
              <a:defRPr sz="1088">
                <a:solidFill>
                  <a:schemeClr val="tx1">
                    <a:tint val="75000"/>
                  </a:schemeClr>
                </a:solidFill>
              </a:defRPr>
            </a:lvl1pPr>
          </a:lstStyle>
          <a:p>
            <a:fld id="{05F49DBD-4FC6-4B56-8E83-280BB75BB733}" type="datetimeFigureOut">
              <a:rPr lang="da-DK" smtClean="0"/>
              <a:t>21-02-2023</a:t>
            </a:fld>
            <a:endParaRPr lang="da-DK"/>
          </a:p>
        </p:txBody>
      </p:sp>
      <p:sp>
        <p:nvSpPr>
          <p:cNvPr id="5" name="Pladsholder til sidefod 4"/>
          <p:cNvSpPr>
            <a:spLocks noGrp="1"/>
          </p:cNvSpPr>
          <p:nvPr>
            <p:ph type="ftr" sz="quarter" idx="3"/>
          </p:nvPr>
        </p:nvSpPr>
        <p:spPr>
          <a:xfrm>
            <a:off x="4165605" y="6356352"/>
            <a:ext cx="3860798" cy="365126"/>
          </a:xfrm>
          <a:prstGeom prst="rect">
            <a:avLst/>
          </a:prstGeom>
        </p:spPr>
        <p:txBody>
          <a:bodyPr vert="horz" lIns="91434" tIns="45717" rIns="91434" bIns="45717" rtlCol="0" anchor="ctr"/>
          <a:lstStyle>
            <a:lvl1pPr algn="ctr">
              <a:defRPr sz="1088">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8737603" y="6356352"/>
            <a:ext cx="2844804" cy="365126"/>
          </a:xfrm>
          <a:prstGeom prst="rect">
            <a:avLst/>
          </a:prstGeom>
        </p:spPr>
        <p:txBody>
          <a:bodyPr vert="horz" lIns="91434" tIns="45717" rIns="91434" bIns="45717" rtlCol="0" anchor="ctr"/>
          <a:lstStyle>
            <a:lvl1pPr algn="r">
              <a:defRPr sz="1088">
                <a:solidFill>
                  <a:schemeClr val="tx1">
                    <a:tint val="75000"/>
                  </a:schemeClr>
                </a:solidFill>
              </a:defRPr>
            </a:lvl1pPr>
          </a:lstStyle>
          <a:p>
            <a:fld id="{4855A268-E3A0-4BE9-8E43-1CD55431F392}" type="slidenum">
              <a:rPr lang="da-DK" smtClean="0"/>
              <a:t>‹nr.›</a:t>
            </a:fld>
            <a:endParaRPr lang="da-DK"/>
          </a:p>
        </p:txBody>
      </p:sp>
      <p:cxnSp>
        <p:nvCxnSpPr>
          <p:cNvPr id="8" name="Lige forbindelse 7"/>
          <p:cNvCxnSpPr/>
          <p:nvPr userDrawn="1"/>
        </p:nvCxnSpPr>
        <p:spPr>
          <a:xfrm flipV="1">
            <a:off x="644834" y="6271908"/>
            <a:ext cx="8458138" cy="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Billede 13"/>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9495186" y="6045219"/>
            <a:ext cx="2053103" cy="453380"/>
          </a:xfrm>
          <a:prstGeom prst="rect">
            <a:avLst/>
          </a:prstGeom>
        </p:spPr>
      </p:pic>
    </p:spTree>
    <p:extLst>
      <p:ext uri="{BB962C8B-B14F-4D97-AF65-F5344CB8AC3E}">
        <p14:creationId xmlns:p14="http://schemas.microsoft.com/office/powerpoint/2010/main" val="8669256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829309" rtl="0" eaLnBrk="1" latinLnBrk="0" hangingPunct="1">
        <a:lnSpc>
          <a:spcPts val="3628"/>
        </a:lnSpc>
        <a:spcBef>
          <a:spcPct val="0"/>
        </a:spcBef>
        <a:buNone/>
        <a:defRPr sz="3991" b="1" kern="1200" cap="none" baseline="0">
          <a:solidFill>
            <a:schemeClr val="tx1"/>
          </a:solidFill>
          <a:latin typeface="+mj-lt"/>
          <a:ea typeface="+mj-ea"/>
          <a:cs typeface="+mj-cs"/>
        </a:defRPr>
      </a:lvl1pPr>
    </p:titleStyle>
    <p:bodyStyle>
      <a:lvl1pPr marL="310991" indent="-310991" algn="l" defTabSz="829309" rtl="0" eaLnBrk="1" latinLnBrk="0" hangingPunct="1">
        <a:lnSpc>
          <a:spcPts val="3265"/>
        </a:lnSpc>
        <a:spcBef>
          <a:spcPct val="20000"/>
        </a:spcBef>
        <a:buFont typeface="Wingdings 2" panose="05020102010507070707" pitchFamily="18" charset="2"/>
        <a:buChar char=""/>
        <a:defRPr sz="2358" kern="1200">
          <a:solidFill>
            <a:schemeClr val="tx1"/>
          </a:solidFill>
          <a:latin typeface="+mn-lt"/>
          <a:ea typeface="+mn-ea"/>
          <a:cs typeface="+mn-cs"/>
        </a:defRPr>
      </a:lvl1pPr>
      <a:lvl2pPr marL="673814" indent="-259158" algn="l" defTabSz="829309" rtl="0" eaLnBrk="1" latinLnBrk="0" hangingPunct="1">
        <a:lnSpc>
          <a:spcPts val="3265"/>
        </a:lnSpc>
        <a:spcBef>
          <a:spcPct val="20000"/>
        </a:spcBef>
        <a:buFont typeface="Arial" panose="020B0604020202020204" pitchFamily="34" charset="0"/>
        <a:buChar char="–"/>
        <a:defRPr sz="2358" kern="1200">
          <a:solidFill>
            <a:schemeClr val="tx1"/>
          </a:solidFill>
          <a:latin typeface="+mn-lt"/>
          <a:ea typeface="+mn-ea"/>
          <a:cs typeface="+mn-cs"/>
        </a:defRPr>
      </a:lvl2pPr>
      <a:lvl3pPr marL="1036637" indent="-207327" algn="l" defTabSz="829309" rtl="0" eaLnBrk="1" latinLnBrk="0" hangingPunct="1">
        <a:lnSpc>
          <a:spcPts val="3265"/>
        </a:lnSpc>
        <a:spcBef>
          <a:spcPct val="20000"/>
        </a:spcBef>
        <a:buFont typeface="Arial" panose="020B0604020202020204" pitchFamily="34" charset="0"/>
        <a:buChar char="•"/>
        <a:defRPr sz="2358" kern="1200">
          <a:solidFill>
            <a:schemeClr val="tx1"/>
          </a:solidFill>
          <a:latin typeface="+mn-lt"/>
          <a:ea typeface="+mn-ea"/>
          <a:cs typeface="+mn-cs"/>
        </a:defRPr>
      </a:lvl3pPr>
      <a:lvl4pPr marL="1451291" indent="-207327" algn="l" defTabSz="829309" rtl="0" eaLnBrk="1" latinLnBrk="0" hangingPunct="1">
        <a:lnSpc>
          <a:spcPts val="3265"/>
        </a:lnSpc>
        <a:spcBef>
          <a:spcPct val="20000"/>
        </a:spcBef>
        <a:buFont typeface="Arial" panose="020B0604020202020204" pitchFamily="34" charset="0"/>
        <a:buChar char="–"/>
        <a:defRPr sz="2358" kern="1200">
          <a:solidFill>
            <a:schemeClr val="tx1"/>
          </a:solidFill>
          <a:latin typeface="+mn-lt"/>
          <a:ea typeface="+mn-ea"/>
          <a:cs typeface="+mn-cs"/>
        </a:defRPr>
      </a:lvl4pPr>
      <a:lvl5pPr marL="1865945" indent="-207327" algn="l" defTabSz="829309" rtl="0" eaLnBrk="1" latinLnBrk="0" hangingPunct="1">
        <a:lnSpc>
          <a:spcPts val="3265"/>
        </a:lnSpc>
        <a:spcBef>
          <a:spcPct val="20000"/>
        </a:spcBef>
        <a:buFont typeface="Arial" panose="020B0604020202020204" pitchFamily="34" charset="0"/>
        <a:buChar char="»"/>
        <a:defRPr sz="2358" kern="1200">
          <a:solidFill>
            <a:schemeClr val="tx1"/>
          </a:solidFill>
          <a:latin typeface="+mn-lt"/>
          <a:ea typeface="+mn-ea"/>
          <a:cs typeface="+mn-cs"/>
        </a:defRPr>
      </a:lvl5pPr>
      <a:lvl6pPr marL="2280600" indent="-207327" algn="l" defTabSz="829309" rtl="0" eaLnBrk="1" latinLnBrk="0" hangingPunct="1">
        <a:spcBef>
          <a:spcPct val="20000"/>
        </a:spcBef>
        <a:buFont typeface="Arial" panose="020B0604020202020204" pitchFamily="34" charset="0"/>
        <a:buChar char="•"/>
        <a:defRPr sz="1905" kern="1200">
          <a:solidFill>
            <a:schemeClr val="tx1"/>
          </a:solidFill>
          <a:latin typeface="+mn-lt"/>
          <a:ea typeface="+mn-ea"/>
          <a:cs typeface="+mn-cs"/>
        </a:defRPr>
      </a:lvl6pPr>
      <a:lvl7pPr marL="2695254" indent="-207327" algn="l" defTabSz="829309" rtl="0" eaLnBrk="1" latinLnBrk="0" hangingPunct="1">
        <a:spcBef>
          <a:spcPct val="20000"/>
        </a:spcBef>
        <a:buFont typeface="Arial" panose="020B0604020202020204" pitchFamily="34" charset="0"/>
        <a:buChar char="•"/>
        <a:defRPr sz="1905" kern="1200">
          <a:solidFill>
            <a:schemeClr val="tx1"/>
          </a:solidFill>
          <a:latin typeface="+mn-lt"/>
          <a:ea typeface="+mn-ea"/>
          <a:cs typeface="+mn-cs"/>
        </a:defRPr>
      </a:lvl7pPr>
      <a:lvl8pPr marL="3109908" indent="-207327" algn="l" defTabSz="829309" rtl="0" eaLnBrk="1" latinLnBrk="0" hangingPunct="1">
        <a:spcBef>
          <a:spcPct val="20000"/>
        </a:spcBef>
        <a:buFont typeface="Arial" panose="020B0604020202020204" pitchFamily="34" charset="0"/>
        <a:buChar char="•"/>
        <a:defRPr sz="1905" kern="1200">
          <a:solidFill>
            <a:schemeClr val="tx1"/>
          </a:solidFill>
          <a:latin typeface="+mn-lt"/>
          <a:ea typeface="+mn-ea"/>
          <a:cs typeface="+mn-cs"/>
        </a:defRPr>
      </a:lvl8pPr>
      <a:lvl9pPr marL="3524564" indent="-207327" algn="l" defTabSz="829309" rtl="0" eaLnBrk="1" latinLnBrk="0" hangingPunct="1">
        <a:spcBef>
          <a:spcPct val="20000"/>
        </a:spcBef>
        <a:buFont typeface="Arial" panose="020B0604020202020204" pitchFamily="34" charset="0"/>
        <a:buChar char="•"/>
        <a:defRPr sz="1905" kern="1200">
          <a:solidFill>
            <a:schemeClr val="tx1"/>
          </a:solidFill>
          <a:latin typeface="+mn-lt"/>
          <a:ea typeface="+mn-ea"/>
          <a:cs typeface="+mn-cs"/>
        </a:defRPr>
      </a:lvl9pPr>
    </p:bodyStyle>
    <p:otherStyle>
      <a:defPPr>
        <a:defRPr lang="da-DK"/>
      </a:defPPr>
      <a:lvl1pPr marL="0" algn="l" defTabSz="829309" rtl="0" eaLnBrk="1" latinLnBrk="0" hangingPunct="1">
        <a:defRPr sz="1633" kern="1200">
          <a:solidFill>
            <a:schemeClr val="tx1"/>
          </a:solidFill>
          <a:latin typeface="+mn-lt"/>
          <a:ea typeface="+mn-ea"/>
          <a:cs typeface="+mn-cs"/>
        </a:defRPr>
      </a:lvl1pPr>
      <a:lvl2pPr marL="414654" algn="l" defTabSz="829309" rtl="0" eaLnBrk="1" latinLnBrk="0" hangingPunct="1">
        <a:defRPr sz="1633" kern="1200">
          <a:solidFill>
            <a:schemeClr val="tx1"/>
          </a:solidFill>
          <a:latin typeface="+mn-lt"/>
          <a:ea typeface="+mn-ea"/>
          <a:cs typeface="+mn-cs"/>
        </a:defRPr>
      </a:lvl2pPr>
      <a:lvl3pPr marL="829309" algn="l" defTabSz="829309" rtl="0" eaLnBrk="1" latinLnBrk="0" hangingPunct="1">
        <a:defRPr sz="1633" kern="1200">
          <a:solidFill>
            <a:schemeClr val="tx1"/>
          </a:solidFill>
          <a:latin typeface="+mn-lt"/>
          <a:ea typeface="+mn-ea"/>
          <a:cs typeface="+mn-cs"/>
        </a:defRPr>
      </a:lvl3pPr>
      <a:lvl4pPr marL="1243963" algn="l" defTabSz="829309" rtl="0" eaLnBrk="1" latinLnBrk="0" hangingPunct="1">
        <a:defRPr sz="1633" kern="1200">
          <a:solidFill>
            <a:schemeClr val="tx1"/>
          </a:solidFill>
          <a:latin typeface="+mn-lt"/>
          <a:ea typeface="+mn-ea"/>
          <a:cs typeface="+mn-cs"/>
        </a:defRPr>
      </a:lvl4pPr>
      <a:lvl5pPr marL="1658617" algn="l" defTabSz="829309" rtl="0" eaLnBrk="1" latinLnBrk="0" hangingPunct="1">
        <a:defRPr sz="1633" kern="1200">
          <a:solidFill>
            <a:schemeClr val="tx1"/>
          </a:solidFill>
          <a:latin typeface="+mn-lt"/>
          <a:ea typeface="+mn-ea"/>
          <a:cs typeface="+mn-cs"/>
        </a:defRPr>
      </a:lvl5pPr>
      <a:lvl6pPr marL="2073273" algn="l" defTabSz="829309" rtl="0" eaLnBrk="1" latinLnBrk="0" hangingPunct="1">
        <a:defRPr sz="1633" kern="1200">
          <a:solidFill>
            <a:schemeClr val="tx1"/>
          </a:solidFill>
          <a:latin typeface="+mn-lt"/>
          <a:ea typeface="+mn-ea"/>
          <a:cs typeface="+mn-cs"/>
        </a:defRPr>
      </a:lvl6pPr>
      <a:lvl7pPr marL="2487927" algn="l" defTabSz="829309" rtl="0" eaLnBrk="1" latinLnBrk="0" hangingPunct="1">
        <a:defRPr sz="1633" kern="1200">
          <a:solidFill>
            <a:schemeClr val="tx1"/>
          </a:solidFill>
          <a:latin typeface="+mn-lt"/>
          <a:ea typeface="+mn-ea"/>
          <a:cs typeface="+mn-cs"/>
        </a:defRPr>
      </a:lvl7pPr>
      <a:lvl8pPr marL="2902581" algn="l" defTabSz="829309" rtl="0" eaLnBrk="1" latinLnBrk="0" hangingPunct="1">
        <a:defRPr sz="1633" kern="1200">
          <a:solidFill>
            <a:schemeClr val="tx1"/>
          </a:solidFill>
          <a:latin typeface="+mn-lt"/>
          <a:ea typeface="+mn-ea"/>
          <a:cs typeface="+mn-cs"/>
        </a:defRPr>
      </a:lvl8pPr>
      <a:lvl9pPr marL="3317236" algn="l" defTabSz="829309" rtl="0" eaLnBrk="1" latinLnBrk="0" hangingPunct="1">
        <a:defRPr sz="16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hyperlink" Target="https://www.umweltbundesamt.de/sites/default/files/medien/5620/dokumente/draft_common_approach_on_organic_materials_-_part_c_procedure_and_methods_for_testing_and_accepting_products_0.pdf" TargetMode="External"/><Relationship Id="rId2" Type="http://schemas.openxmlformats.org/officeDocument/2006/relationships/hyperlink" Target="https://www.umweltbundesamt.de/en/topics/water/drinking-water/distributing-drinking-water/approval-harmonization-4ms-initiative#undefined" TargetMode="External"/><Relationship Id="rId1" Type="http://schemas.openxmlformats.org/officeDocument/2006/relationships/slideLayout" Target="../slideLayouts/slideLayout24.xml"/><Relationship Id="rId4" Type="http://schemas.openxmlformats.org/officeDocument/2006/relationships/hyperlink" Target="https://www.umweltbundesamt.de/sites/default/files/medien/3521/dokumente/4_-_20200812_4msi_common_approach_on_certification_and_approval.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43319" y="1796234"/>
            <a:ext cx="10967836" cy="1240902"/>
          </a:xfrm>
        </p:spPr>
        <p:txBody>
          <a:bodyPr>
            <a:normAutofit fontScale="90000"/>
          </a:bodyPr>
          <a:lstStyle/>
          <a:p>
            <a:r>
              <a:rPr lang="da-DK" sz="3991" dirty="0"/>
              <a:t>Risikovurderingen udviklet i 4MSi</a:t>
            </a:r>
            <a:br>
              <a:rPr lang="da-DK" sz="3991" dirty="0"/>
            </a:br>
            <a:r>
              <a:rPr lang="da-DK" sz="3991" dirty="0"/>
              <a:t>Anvendt af </a:t>
            </a:r>
            <a:r>
              <a:rPr lang="da-DK" sz="3991" dirty="0" err="1"/>
              <a:t>Umweltbundesamt</a:t>
            </a:r>
            <a:r>
              <a:rPr lang="da-DK" sz="3991" dirty="0"/>
              <a:t> (UBA)</a:t>
            </a:r>
          </a:p>
        </p:txBody>
      </p:sp>
      <p:sp>
        <p:nvSpPr>
          <p:cNvPr id="3" name="Undertitel 2"/>
          <p:cNvSpPr>
            <a:spLocks noGrp="1"/>
          </p:cNvSpPr>
          <p:nvPr>
            <p:ph type="subTitle" idx="1"/>
          </p:nvPr>
        </p:nvSpPr>
        <p:spPr>
          <a:xfrm>
            <a:off x="649699" y="3003956"/>
            <a:ext cx="8526788" cy="2710917"/>
          </a:xfrm>
        </p:spPr>
        <p:txBody>
          <a:bodyPr>
            <a:normAutofit fontScale="62500" lnSpcReduction="20000"/>
          </a:bodyPr>
          <a:lstStyle/>
          <a:p>
            <a:endParaRPr lang="da-DK" sz="2540" dirty="0"/>
          </a:p>
          <a:p>
            <a:endParaRPr lang="da-DK" sz="2540" dirty="0"/>
          </a:p>
          <a:p>
            <a:endParaRPr lang="da-DK" sz="2540" dirty="0"/>
          </a:p>
          <a:p>
            <a:r>
              <a:rPr lang="da-DK" sz="2540" dirty="0"/>
              <a:t>Carsten </a:t>
            </a:r>
            <a:r>
              <a:rPr lang="da-DK" sz="2540" dirty="0" err="1"/>
              <a:t>vejergang</a:t>
            </a:r>
            <a:r>
              <a:rPr lang="da-DK" sz="2540" dirty="0"/>
              <a:t>, </a:t>
            </a:r>
            <a:r>
              <a:rPr lang="da-DK" sz="2540" dirty="0" err="1"/>
              <a:t>Danva</a:t>
            </a:r>
            <a:endParaRPr lang="da-DK" sz="2540" dirty="0"/>
          </a:p>
          <a:p>
            <a:endParaRPr lang="da-DK" sz="2540" dirty="0"/>
          </a:p>
          <a:p>
            <a:r>
              <a:rPr lang="da-DK" sz="2540" dirty="0"/>
              <a:t>Materialenetværket, 23. februar 2023</a:t>
            </a:r>
          </a:p>
        </p:txBody>
      </p:sp>
    </p:spTree>
    <p:extLst>
      <p:ext uri="{BB962C8B-B14F-4D97-AF65-F5344CB8AC3E}">
        <p14:creationId xmlns:p14="http://schemas.microsoft.com/office/powerpoint/2010/main" val="848098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01449E1C-7AFC-B29B-3C70-E5B1B9F893D0}"/>
              </a:ext>
            </a:extLst>
          </p:cNvPr>
          <p:cNvPicPr>
            <a:picLocks noChangeAspect="1"/>
          </p:cNvPicPr>
          <p:nvPr/>
        </p:nvPicPr>
        <p:blipFill>
          <a:blip r:embed="rId2"/>
          <a:stretch>
            <a:fillRect/>
          </a:stretch>
        </p:blipFill>
        <p:spPr>
          <a:xfrm>
            <a:off x="1630638" y="456578"/>
            <a:ext cx="9062338" cy="5400000"/>
          </a:xfrm>
          <a:prstGeom prst="rect">
            <a:avLst/>
          </a:prstGeom>
        </p:spPr>
      </p:pic>
      <p:sp>
        <p:nvSpPr>
          <p:cNvPr id="2" name="Tekstfelt 1">
            <a:extLst>
              <a:ext uri="{FF2B5EF4-FFF2-40B4-BE49-F238E27FC236}">
                <a16:creationId xmlns:a16="http://schemas.microsoft.com/office/drawing/2014/main" id="{1F8A2AB8-62AF-B69E-6DE1-99F15261DF93}"/>
              </a:ext>
            </a:extLst>
          </p:cNvPr>
          <p:cNvSpPr txBox="1"/>
          <p:nvPr/>
        </p:nvSpPr>
        <p:spPr>
          <a:xfrm>
            <a:off x="10287000" y="465481"/>
            <a:ext cx="1781175" cy="646331"/>
          </a:xfrm>
          <a:prstGeom prst="rect">
            <a:avLst/>
          </a:prstGeom>
          <a:solidFill>
            <a:srgbClr val="FFC000"/>
          </a:solidFill>
        </p:spPr>
        <p:txBody>
          <a:bodyPr wrap="square" rtlCol="0">
            <a:spAutoFit/>
          </a:bodyPr>
          <a:lstStyle/>
          <a:p>
            <a:r>
              <a:rPr lang="da-DK" b="1" dirty="0">
                <a:solidFill>
                  <a:prstClr val="black"/>
                </a:solidFill>
                <a:ea typeface="Calibri" panose="020F0502020204030204" pitchFamily="34" charset="0"/>
                <a:cs typeface="Arial" panose="020B0604020202020204" pitchFamily="34" charset="0"/>
              </a:rPr>
              <a:t>F</a:t>
            </a:r>
            <a:r>
              <a:rPr lang="da-DK" b="1" baseline="-25000" dirty="0">
                <a:solidFill>
                  <a:prstClr val="black"/>
                </a:solidFill>
                <a:ea typeface="Calibri" panose="020F0502020204030204" pitchFamily="34" charset="0"/>
                <a:cs typeface="Arial" panose="020B0604020202020204" pitchFamily="34" charset="0"/>
              </a:rPr>
              <a:t>c</a:t>
            </a:r>
            <a:r>
              <a:rPr lang="da-DK" dirty="0">
                <a:latin typeface="Verdana" panose="020B0604030504040204" pitchFamily="34" charset="0"/>
                <a:ea typeface="Calibri" panose="020F0502020204030204" pitchFamily="34" charset="0"/>
              </a:rPr>
              <a:t> </a:t>
            </a:r>
            <a:r>
              <a:rPr lang="da-DK" sz="1800" dirty="0">
                <a:solidFill>
                  <a:prstClr val="black"/>
                </a:solidFill>
                <a:ea typeface="Calibri" panose="020F0502020204030204" pitchFamily="34" charset="0"/>
                <a:cs typeface="Arial" panose="020B0604020202020204" pitchFamily="34" charset="0"/>
              </a:rPr>
              <a:t>: </a:t>
            </a:r>
            <a:r>
              <a:rPr lang="da-DK" sz="1800" dirty="0" err="1">
                <a:solidFill>
                  <a:prstClr val="black"/>
                </a:solidFill>
                <a:ea typeface="Calibri" panose="020F0502020204030204" pitchFamily="34" charset="0"/>
                <a:cs typeface="Arial" panose="020B0604020202020204" pitchFamily="34" charset="0"/>
              </a:rPr>
              <a:t>konver-teringsfaktor</a:t>
            </a:r>
            <a:endParaRPr lang="da-DK" dirty="0"/>
          </a:p>
        </p:txBody>
      </p:sp>
      <p:cxnSp>
        <p:nvCxnSpPr>
          <p:cNvPr id="4" name="Lige pilforbindelse 3">
            <a:extLst>
              <a:ext uri="{FF2B5EF4-FFF2-40B4-BE49-F238E27FC236}">
                <a16:creationId xmlns:a16="http://schemas.microsoft.com/office/drawing/2014/main" id="{2CE65EF7-8F3B-726A-B712-09642C195C3F}"/>
              </a:ext>
            </a:extLst>
          </p:cNvPr>
          <p:cNvCxnSpPr>
            <a:cxnSpLocks/>
          </p:cNvCxnSpPr>
          <p:nvPr/>
        </p:nvCxnSpPr>
        <p:spPr>
          <a:xfrm flipH="1">
            <a:off x="9810750" y="910789"/>
            <a:ext cx="476250" cy="375086"/>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kstfelt 9">
            <a:extLst>
              <a:ext uri="{FF2B5EF4-FFF2-40B4-BE49-F238E27FC236}">
                <a16:creationId xmlns:a16="http://schemas.microsoft.com/office/drawing/2014/main" id="{4965FFA3-CF59-F5C9-A4A3-0237E45E6C83}"/>
              </a:ext>
            </a:extLst>
          </p:cNvPr>
          <p:cNvSpPr txBox="1"/>
          <p:nvPr/>
        </p:nvSpPr>
        <p:spPr>
          <a:xfrm>
            <a:off x="10410825" y="1989481"/>
            <a:ext cx="1781175" cy="646331"/>
          </a:xfrm>
          <a:prstGeom prst="rect">
            <a:avLst/>
          </a:prstGeom>
          <a:solidFill>
            <a:srgbClr val="FFC000"/>
          </a:solidFill>
        </p:spPr>
        <p:txBody>
          <a:bodyPr wrap="square" rtlCol="0">
            <a:spAutoFit/>
          </a:bodyPr>
          <a:lstStyle/>
          <a:p>
            <a:r>
              <a:rPr lang="da-DK" sz="1800" dirty="0">
                <a:solidFill>
                  <a:prstClr val="black"/>
                </a:solidFill>
                <a:ea typeface="Calibri" panose="020F0502020204030204" pitchFamily="34" charset="0"/>
                <a:cs typeface="Arial" panose="020B0604020202020204" pitchFamily="34" charset="0"/>
              </a:rPr>
              <a:t>Døgn pr </a:t>
            </a:r>
            <a:r>
              <a:rPr lang="da-DK" sz="1800" dirty="0" err="1">
                <a:solidFill>
                  <a:prstClr val="black"/>
                </a:solidFill>
                <a:ea typeface="Calibri" panose="020F0502020204030204" pitchFamily="34" charset="0"/>
                <a:cs typeface="Arial" panose="020B0604020202020204" pitchFamily="34" charset="0"/>
              </a:rPr>
              <a:t>deci-meter</a:t>
            </a:r>
            <a:endParaRPr lang="da-DK" dirty="0"/>
          </a:p>
        </p:txBody>
      </p:sp>
      <p:cxnSp>
        <p:nvCxnSpPr>
          <p:cNvPr id="12" name="Lige pilforbindelse 11">
            <a:extLst>
              <a:ext uri="{FF2B5EF4-FFF2-40B4-BE49-F238E27FC236}">
                <a16:creationId xmlns:a16="http://schemas.microsoft.com/office/drawing/2014/main" id="{847830D5-2C34-57AD-5E94-F26B7435B71D}"/>
              </a:ext>
            </a:extLst>
          </p:cNvPr>
          <p:cNvCxnSpPr/>
          <p:nvPr/>
        </p:nvCxnSpPr>
        <p:spPr>
          <a:xfrm>
            <a:off x="9896475" y="1809750"/>
            <a:ext cx="514350" cy="502896"/>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8687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72200254-7A60-EBFB-57D6-5B6B0F3ADFAD}"/>
              </a:ext>
            </a:extLst>
          </p:cNvPr>
          <p:cNvPicPr>
            <a:picLocks noChangeAspect="1"/>
          </p:cNvPicPr>
          <p:nvPr/>
        </p:nvPicPr>
        <p:blipFill>
          <a:blip r:embed="rId2"/>
          <a:stretch>
            <a:fillRect/>
          </a:stretch>
        </p:blipFill>
        <p:spPr>
          <a:xfrm>
            <a:off x="2024781" y="3522902"/>
            <a:ext cx="7762875" cy="2124075"/>
          </a:xfrm>
          <a:prstGeom prst="rect">
            <a:avLst/>
          </a:prstGeom>
        </p:spPr>
      </p:pic>
      <p:pic>
        <p:nvPicPr>
          <p:cNvPr id="5" name="Billede 4">
            <a:extLst>
              <a:ext uri="{FF2B5EF4-FFF2-40B4-BE49-F238E27FC236}">
                <a16:creationId xmlns:a16="http://schemas.microsoft.com/office/drawing/2014/main" id="{1CB0F995-2EF0-E3D9-0AEF-6D26B4DCC34F}"/>
              </a:ext>
            </a:extLst>
          </p:cNvPr>
          <p:cNvPicPr>
            <a:picLocks noChangeAspect="1"/>
          </p:cNvPicPr>
          <p:nvPr/>
        </p:nvPicPr>
        <p:blipFill>
          <a:blip r:embed="rId3"/>
          <a:stretch>
            <a:fillRect/>
          </a:stretch>
        </p:blipFill>
        <p:spPr>
          <a:xfrm>
            <a:off x="2120031" y="1211023"/>
            <a:ext cx="7667625" cy="1762125"/>
          </a:xfrm>
          <a:prstGeom prst="rect">
            <a:avLst/>
          </a:prstGeom>
        </p:spPr>
      </p:pic>
      <p:sp>
        <p:nvSpPr>
          <p:cNvPr id="6" name="Ellipse 5">
            <a:extLst>
              <a:ext uri="{FF2B5EF4-FFF2-40B4-BE49-F238E27FC236}">
                <a16:creationId xmlns:a16="http://schemas.microsoft.com/office/drawing/2014/main" id="{F449685C-161E-2F11-8955-C32CF328C07C}"/>
              </a:ext>
            </a:extLst>
          </p:cNvPr>
          <p:cNvSpPr/>
          <p:nvPr/>
        </p:nvSpPr>
        <p:spPr>
          <a:xfrm>
            <a:off x="1420662" y="4383206"/>
            <a:ext cx="9066362" cy="139316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4071098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40F49A-236B-4765-60F4-877750905F36}"/>
              </a:ext>
            </a:extLst>
          </p:cNvPr>
          <p:cNvSpPr>
            <a:spLocks noGrp="1"/>
          </p:cNvSpPr>
          <p:nvPr>
            <p:ph type="title"/>
          </p:nvPr>
        </p:nvSpPr>
        <p:spPr>
          <a:xfrm>
            <a:off x="674920" y="257026"/>
            <a:ext cx="10867085" cy="1143001"/>
          </a:xfrm>
        </p:spPr>
        <p:txBody>
          <a:bodyPr/>
          <a:lstStyle/>
          <a:p>
            <a:r>
              <a:rPr lang="da-DK" u="sng" dirty="0"/>
              <a:t>Overslagsmæssigt</a:t>
            </a:r>
            <a:r>
              <a:rPr lang="da-DK" dirty="0"/>
              <a:t> reality-tjek</a:t>
            </a:r>
          </a:p>
        </p:txBody>
      </p:sp>
      <p:pic>
        <p:nvPicPr>
          <p:cNvPr id="8" name="Billede 7">
            <a:extLst>
              <a:ext uri="{FF2B5EF4-FFF2-40B4-BE49-F238E27FC236}">
                <a16:creationId xmlns:a16="http://schemas.microsoft.com/office/drawing/2014/main" id="{14EB2D95-D23D-3B25-0F30-A3747F7618C3}"/>
              </a:ext>
            </a:extLst>
          </p:cNvPr>
          <p:cNvPicPr>
            <a:picLocks noChangeAspect="1"/>
          </p:cNvPicPr>
          <p:nvPr/>
        </p:nvPicPr>
        <p:blipFill>
          <a:blip r:embed="rId2"/>
          <a:stretch>
            <a:fillRect/>
          </a:stretch>
        </p:blipFill>
        <p:spPr>
          <a:xfrm>
            <a:off x="998680" y="1343603"/>
            <a:ext cx="1533122" cy="2285618"/>
          </a:xfrm>
          <a:prstGeom prst="rect">
            <a:avLst/>
          </a:prstGeom>
        </p:spPr>
      </p:pic>
      <p:graphicFrame>
        <p:nvGraphicFramePr>
          <p:cNvPr id="9" name="Tabel 11">
            <a:extLst>
              <a:ext uri="{FF2B5EF4-FFF2-40B4-BE49-F238E27FC236}">
                <a16:creationId xmlns:a16="http://schemas.microsoft.com/office/drawing/2014/main" id="{3E0501FA-89B6-2C1A-5BB5-F896AA25AC3B}"/>
              </a:ext>
            </a:extLst>
          </p:cNvPr>
          <p:cNvGraphicFramePr>
            <a:graphicFrameLocks noGrp="1"/>
          </p:cNvGraphicFramePr>
          <p:nvPr>
            <p:extLst>
              <p:ext uri="{D42A27DB-BD31-4B8C-83A1-F6EECF244321}">
                <p14:modId xmlns:p14="http://schemas.microsoft.com/office/powerpoint/2010/main" val="2468918031"/>
              </p:ext>
            </p:extLst>
          </p:nvPr>
        </p:nvGraphicFramePr>
        <p:xfrm>
          <a:off x="6027543" y="1385470"/>
          <a:ext cx="5656920" cy="2589157"/>
        </p:xfrm>
        <a:graphic>
          <a:graphicData uri="http://schemas.openxmlformats.org/drawingml/2006/table">
            <a:tbl>
              <a:tblPr firstRow="1" bandRow="1">
                <a:tableStyleId>{5C22544A-7EE6-4342-B048-85BDC9FD1C3A}</a:tableStyleId>
              </a:tblPr>
              <a:tblGrid>
                <a:gridCol w="1087637">
                  <a:extLst>
                    <a:ext uri="{9D8B030D-6E8A-4147-A177-3AD203B41FA5}">
                      <a16:colId xmlns:a16="http://schemas.microsoft.com/office/drawing/2014/main" val="476500108"/>
                    </a:ext>
                  </a:extLst>
                </a:gridCol>
                <a:gridCol w="2507899">
                  <a:extLst>
                    <a:ext uri="{9D8B030D-6E8A-4147-A177-3AD203B41FA5}">
                      <a16:colId xmlns:a16="http://schemas.microsoft.com/office/drawing/2014/main" val="1649031049"/>
                    </a:ext>
                  </a:extLst>
                </a:gridCol>
                <a:gridCol w="2061384">
                  <a:extLst>
                    <a:ext uri="{9D8B030D-6E8A-4147-A177-3AD203B41FA5}">
                      <a16:colId xmlns:a16="http://schemas.microsoft.com/office/drawing/2014/main" val="364151513"/>
                    </a:ext>
                  </a:extLst>
                </a:gridCol>
              </a:tblGrid>
              <a:tr h="1043481">
                <a:tc>
                  <a:txBody>
                    <a:bodyPr/>
                    <a:lstStyle/>
                    <a:p>
                      <a:r>
                        <a:rPr lang="da-DK" sz="1500" dirty="0" err="1"/>
                        <a:t>Risiko-gruppe</a:t>
                      </a:r>
                      <a:endParaRPr lang="da-DK" sz="1500" dirty="0"/>
                    </a:p>
                  </a:txBody>
                  <a:tcPr marL="91359" marR="91359" marT="45679" marB="45679"/>
                </a:tc>
                <a:tc>
                  <a:txBody>
                    <a:bodyPr/>
                    <a:lstStyle/>
                    <a:p>
                      <a:pPr algn="ctr"/>
                      <a:r>
                        <a:rPr lang="da-DK" sz="1500" dirty="0"/>
                        <a:t>Kontaktflade til </a:t>
                      </a:r>
                    </a:p>
                    <a:p>
                      <a:pPr algn="ctr"/>
                      <a:r>
                        <a:rPr lang="da-DK" sz="1500" dirty="0"/>
                        <a:t>drikkevand (KTDV)</a:t>
                      </a:r>
                    </a:p>
                    <a:p>
                      <a:pPr algn="ctr"/>
                      <a:r>
                        <a:rPr lang="da-DK" sz="1500" dirty="0"/>
                        <a:t>i procent</a:t>
                      </a:r>
                    </a:p>
                  </a:txBody>
                  <a:tcPr marL="91359" marR="91359" marT="45679" marB="45679"/>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500" dirty="0"/>
                        <a:t>Conversion </a:t>
                      </a:r>
                    </a:p>
                    <a:p>
                      <a:pPr marL="0" marR="0" lvl="0" indent="0" algn="ctr" defTabSz="914400" rtl="0" eaLnBrk="1" fontAlgn="auto" latinLnBrk="0" hangingPunct="1">
                        <a:lnSpc>
                          <a:spcPct val="100000"/>
                        </a:lnSpc>
                        <a:spcBef>
                          <a:spcPts val="0"/>
                        </a:spcBef>
                        <a:spcAft>
                          <a:spcPts val="0"/>
                        </a:spcAft>
                        <a:buClrTx/>
                        <a:buSzTx/>
                        <a:buFontTx/>
                        <a:buNone/>
                        <a:tabLst/>
                        <a:defRPr/>
                      </a:pPr>
                      <a:r>
                        <a:rPr lang="da-DK" sz="1500" dirty="0"/>
                        <a:t>factor, </a:t>
                      </a:r>
                      <a:r>
                        <a:rPr lang="da-DK" sz="1500" b="1" kern="1200" dirty="0">
                          <a:solidFill>
                            <a:schemeClr val="lt1"/>
                          </a:solidFill>
                          <a:effectLst/>
                          <a:latin typeface="+mn-lt"/>
                          <a:ea typeface="+mn-ea"/>
                          <a:cs typeface="+mn-cs"/>
                        </a:rPr>
                        <a:t>F</a:t>
                      </a:r>
                      <a:r>
                        <a:rPr lang="da-DK" sz="1500" b="1" kern="1200" baseline="-25000" dirty="0">
                          <a:solidFill>
                            <a:schemeClr val="lt1"/>
                          </a:solidFill>
                          <a:effectLst/>
                          <a:latin typeface="+mn-lt"/>
                          <a:ea typeface="+mn-ea"/>
                          <a:cs typeface="+mn-cs"/>
                        </a:rPr>
                        <a:t>C</a:t>
                      </a:r>
                      <a:r>
                        <a:rPr lang="da-DK" sz="1500" b="1" kern="1200" dirty="0">
                          <a:solidFill>
                            <a:schemeClr val="lt1"/>
                          </a:solidFill>
                          <a:effectLst/>
                          <a:latin typeface="+mn-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da-DK" sz="1500" b="1" kern="1200" dirty="0">
                          <a:solidFill>
                            <a:schemeClr val="lt1"/>
                          </a:solidFill>
                          <a:effectLst/>
                          <a:latin typeface="+mn-lt"/>
                          <a:ea typeface="+mn-ea"/>
                          <a:cs typeface="+mn-cs"/>
                        </a:rPr>
                        <a:t>[døgn/dm]</a:t>
                      </a:r>
                      <a:endParaRPr lang="da-DK" sz="1500" dirty="0"/>
                    </a:p>
                  </a:txBody>
                  <a:tcPr marL="91359" marR="91359" marT="45679" marB="45679"/>
                </a:tc>
                <a:extLst>
                  <a:ext uri="{0D108BD9-81ED-4DB2-BD59-A6C34878D82A}">
                    <a16:rowId xmlns:a16="http://schemas.microsoft.com/office/drawing/2014/main" val="3732049636"/>
                  </a:ext>
                </a:extLst>
              </a:tr>
              <a:tr h="386419">
                <a:tc>
                  <a:txBody>
                    <a:bodyPr/>
                    <a:lstStyle/>
                    <a:p>
                      <a:r>
                        <a:rPr lang="da-DK" sz="1500" dirty="0"/>
                        <a:t>RG2</a:t>
                      </a:r>
                    </a:p>
                  </a:txBody>
                  <a:tcPr marL="91359" marR="91359" marT="45679" marB="45679"/>
                </a:tc>
                <a:tc>
                  <a:txBody>
                    <a:bodyPr/>
                    <a:lstStyle/>
                    <a:p>
                      <a:pPr algn="ctr"/>
                      <a:r>
                        <a:rPr lang="da-DK" sz="1500" dirty="0"/>
                        <a:t>KTDV ≥ 10%</a:t>
                      </a:r>
                    </a:p>
                  </a:txBody>
                  <a:tcPr marL="91359" marR="91359" marT="45679" marB="45679"/>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500" dirty="0"/>
                        <a:t>0,4 ≤ </a:t>
                      </a:r>
                      <a:r>
                        <a:rPr lang="da-DK" sz="1500" kern="1200" dirty="0">
                          <a:solidFill>
                            <a:schemeClr val="dk1"/>
                          </a:solidFill>
                          <a:effectLst/>
                          <a:latin typeface="+mn-lt"/>
                          <a:ea typeface="+mn-ea"/>
                          <a:cs typeface="+mn-cs"/>
                        </a:rPr>
                        <a:t>F</a:t>
                      </a:r>
                      <a:r>
                        <a:rPr lang="da-DK" sz="1500" kern="1200" baseline="-25000" dirty="0">
                          <a:solidFill>
                            <a:schemeClr val="dk1"/>
                          </a:solidFill>
                          <a:effectLst/>
                          <a:latin typeface="+mn-lt"/>
                          <a:ea typeface="+mn-ea"/>
                          <a:cs typeface="+mn-cs"/>
                        </a:rPr>
                        <a:t>C</a:t>
                      </a:r>
                      <a:r>
                        <a:rPr lang="da-DK" sz="1500" kern="1200" dirty="0">
                          <a:solidFill>
                            <a:schemeClr val="dk1"/>
                          </a:solidFill>
                          <a:effectLst/>
                          <a:latin typeface="+mn-lt"/>
                          <a:ea typeface="+mn-ea"/>
                          <a:cs typeface="+mn-cs"/>
                        </a:rPr>
                        <a:t> </a:t>
                      </a:r>
                      <a:r>
                        <a:rPr lang="da-DK" sz="1500" dirty="0"/>
                        <a:t>&lt; 4</a:t>
                      </a:r>
                    </a:p>
                  </a:txBody>
                  <a:tcPr marL="91359" marR="91359" marT="45679" marB="45679"/>
                </a:tc>
                <a:extLst>
                  <a:ext uri="{0D108BD9-81ED-4DB2-BD59-A6C34878D82A}">
                    <a16:rowId xmlns:a16="http://schemas.microsoft.com/office/drawing/2014/main" val="3605242728"/>
                  </a:ext>
                </a:extLst>
              </a:tr>
              <a:tr h="386419">
                <a:tc>
                  <a:txBody>
                    <a:bodyPr/>
                    <a:lstStyle/>
                    <a:p>
                      <a:r>
                        <a:rPr lang="da-DK" sz="1500" dirty="0"/>
                        <a:t>RG3</a:t>
                      </a:r>
                    </a:p>
                  </a:txBody>
                  <a:tcPr marL="91359" marR="91359" marT="45679" marB="45679"/>
                </a:tc>
                <a:tc>
                  <a:txBody>
                    <a:bodyPr/>
                    <a:lstStyle/>
                    <a:p>
                      <a:pPr algn="ctr"/>
                      <a:r>
                        <a:rPr lang="da-DK" sz="1500" dirty="0"/>
                        <a:t>1 % ≤ KTDV &lt; 10 %</a:t>
                      </a:r>
                    </a:p>
                  </a:txBody>
                  <a:tcPr marL="91359" marR="91359" marT="45679" marB="45679"/>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500" dirty="0"/>
                        <a:t>0,04 ≤ </a:t>
                      </a:r>
                      <a:r>
                        <a:rPr lang="da-DK" sz="1500" kern="1200" dirty="0">
                          <a:solidFill>
                            <a:schemeClr val="dk1"/>
                          </a:solidFill>
                          <a:effectLst/>
                          <a:latin typeface="+mn-lt"/>
                          <a:ea typeface="+mn-ea"/>
                          <a:cs typeface="+mn-cs"/>
                        </a:rPr>
                        <a:t>F</a:t>
                      </a:r>
                      <a:r>
                        <a:rPr lang="da-DK" sz="1500" kern="1200" baseline="-25000" dirty="0">
                          <a:solidFill>
                            <a:schemeClr val="dk1"/>
                          </a:solidFill>
                          <a:effectLst/>
                          <a:latin typeface="+mn-lt"/>
                          <a:ea typeface="+mn-ea"/>
                          <a:cs typeface="+mn-cs"/>
                        </a:rPr>
                        <a:t>C</a:t>
                      </a:r>
                      <a:r>
                        <a:rPr lang="da-DK" sz="1500" kern="1200" dirty="0">
                          <a:solidFill>
                            <a:schemeClr val="dk1"/>
                          </a:solidFill>
                          <a:effectLst/>
                          <a:latin typeface="+mn-lt"/>
                          <a:ea typeface="+mn-ea"/>
                          <a:cs typeface="+mn-cs"/>
                        </a:rPr>
                        <a:t> </a:t>
                      </a:r>
                      <a:r>
                        <a:rPr lang="da-DK" sz="1500" dirty="0"/>
                        <a:t>&lt; 0,4</a:t>
                      </a:r>
                    </a:p>
                  </a:txBody>
                  <a:tcPr marL="91359" marR="91359" marT="45679" marB="45679"/>
                </a:tc>
                <a:extLst>
                  <a:ext uri="{0D108BD9-81ED-4DB2-BD59-A6C34878D82A}">
                    <a16:rowId xmlns:a16="http://schemas.microsoft.com/office/drawing/2014/main" val="4039050434"/>
                  </a:ext>
                </a:extLst>
              </a:tr>
              <a:tr h="386419">
                <a:tc>
                  <a:txBody>
                    <a:bodyPr/>
                    <a:lstStyle/>
                    <a:p>
                      <a:r>
                        <a:rPr lang="da-DK" sz="1500" dirty="0"/>
                        <a:t>RG4</a:t>
                      </a:r>
                    </a:p>
                  </a:txBody>
                  <a:tcPr marL="91359" marR="91359" marT="45679" marB="45679"/>
                </a:tc>
                <a:tc>
                  <a:txBody>
                    <a:bodyPr/>
                    <a:lstStyle/>
                    <a:p>
                      <a:pPr algn="ctr"/>
                      <a:r>
                        <a:rPr lang="da-DK" sz="1500" dirty="0"/>
                        <a:t>0,1 % ≤ KTDV &lt; 1 %</a:t>
                      </a:r>
                    </a:p>
                  </a:txBody>
                  <a:tcPr marL="91359" marR="91359" marT="45679" marB="45679"/>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500" dirty="0"/>
                        <a:t>0,004 ≤ </a:t>
                      </a:r>
                      <a:r>
                        <a:rPr lang="da-DK" sz="1500" kern="1200" dirty="0">
                          <a:solidFill>
                            <a:schemeClr val="dk1"/>
                          </a:solidFill>
                          <a:effectLst/>
                          <a:latin typeface="+mn-lt"/>
                          <a:ea typeface="+mn-ea"/>
                          <a:cs typeface="+mn-cs"/>
                        </a:rPr>
                        <a:t>F</a:t>
                      </a:r>
                      <a:r>
                        <a:rPr lang="da-DK" sz="1500" kern="1200" baseline="-25000" dirty="0">
                          <a:solidFill>
                            <a:schemeClr val="dk1"/>
                          </a:solidFill>
                          <a:effectLst/>
                          <a:latin typeface="+mn-lt"/>
                          <a:ea typeface="+mn-ea"/>
                          <a:cs typeface="+mn-cs"/>
                        </a:rPr>
                        <a:t>C</a:t>
                      </a:r>
                      <a:r>
                        <a:rPr lang="da-DK" sz="1500" kern="1200" dirty="0">
                          <a:solidFill>
                            <a:schemeClr val="dk1"/>
                          </a:solidFill>
                          <a:effectLst/>
                          <a:latin typeface="+mn-lt"/>
                          <a:ea typeface="+mn-ea"/>
                          <a:cs typeface="+mn-cs"/>
                        </a:rPr>
                        <a:t> </a:t>
                      </a:r>
                      <a:r>
                        <a:rPr lang="da-DK" sz="1500" dirty="0"/>
                        <a:t>&lt; 0,04</a:t>
                      </a:r>
                    </a:p>
                  </a:txBody>
                  <a:tcPr marL="91359" marR="91359" marT="45679" marB="45679"/>
                </a:tc>
                <a:extLst>
                  <a:ext uri="{0D108BD9-81ED-4DB2-BD59-A6C34878D82A}">
                    <a16:rowId xmlns:a16="http://schemas.microsoft.com/office/drawing/2014/main" val="3466861093"/>
                  </a:ext>
                </a:extLst>
              </a:tr>
              <a:tr h="386419">
                <a:tc>
                  <a:txBody>
                    <a:bodyPr/>
                    <a:lstStyle/>
                    <a:p>
                      <a:r>
                        <a:rPr lang="da-DK" sz="1500" dirty="0"/>
                        <a:t>RG5</a:t>
                      </a:r>
                    </a:p>
                  </a:txBody>
                  <a:tcPr marL="91359" marR="91359" marT="45679" marB="45679"/>
                </a:tc>
                <a:tc>
                  <a:txBody>
                    <a:bodyPr/>
                    <a:lstStyle/>
                    <a:p>
                      <a:pPr algn="ctr"/>
                      <a:r>
                        <a:rPr lang="da-DK" sz="1500" dirty="0"/>
                        <a:t>0,1 &lt; KTDV</a:t>
                      </a:r>
                    </a:p>
                  </a:txBody>
                  <a:tcPr marL="91359" marR="91359" marT="45679" marB="45679"/>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500" dirty="0"/>
                        <a:t>0,004 &lt; </a:t>
                      </a:r>
                      <a:r>
                        <a:rPr lang="da-DK" sz="1500" kern="1200" dirty="0">
                          <a:solidFill>
                            <a:schemeClr val="dk1"/>
                          </a:solidFill>
                          <a:effectLst/>
                          <a:latin typeface="+mn-lt"/>
                          <a:ea typeface="+mn-ea"/>
                          <a:cs typeface="+mn-cs"/>
                        </a:rPr>
                        <a:t>F</a:t>
                      </a:r>
                      <a:r>
                        <a:rPr lang="da-DK" sz="1500" kern="1200" baseline="-25000" dirty="0">
                          <a:solidFill>
                            <a:schemeClr val="dk1"/>
                          </a:solidFill>
                          <a:effectLst/>
                          <a:latin typeface="+mn-lt"/>
                          <a:ea typeface="+mn-ea"/>
                          <a:cs typeface="+mn-cs"/>
                        </a:rPr>
                        <a:t>C</a:t>
                      </a:r>
                      <a:r>
                        <a:rPr lang="da-DK" sz="1500" kern="1200" dirty="0">
                          <a:solidFill>
                            <a:schemeClr val="dk1"/>
                          </a:solidFill>
                          <a:effectLst/>
                          <a:latin typeface="+mn-lt"/>
                          <a:ea typeface="+mn-ea"/>
                          <a:cs typeface="+mn-cs"/>
                        </a:rPr>
                        <a:t> </a:t>
                      </a:r>
                      <a:endParaRPr lang="da-DK" sz="1500" dirty="0"/>
                    </a:p>
                  </a:txBody>
                  <a:tcPr marL="91359" marR="91359" marT="45679" marB="45679"/>
                </a:tc>
                <a:extLst>
                  <a:ext uri="{0D108BD9-81ED-4DB2-BD59-A6C34878D82A}">
                    <a16:rowId xmlns:a16="http://schemas.microsoft.com/office/drawing/2014/main" val="2902069797"/>
                  </a:ext>
                </a:extLst>
              </a:tr>
            </a:tbl>
          </a:graphicData>
        </a:graphic>
      </p:graphicFrame>
      <p:grpSp>
        <p:nvGrpSpPr>
          <p:cNvPr id="3" name="Gruppe 2">
            <a:extLst>
              <a:ext uri="{FF2B5EF4-FFF2-40B4-BE49-F238E27FC236}">
                <a16:creationId xmlns:a16="http://schemas.microsoft.com/office/drawing/2014/main" id="{8B85FE16-EE9A-0AA7-2A0B-14D553326DAC}"/>
              </a:ext>
            </a:extLst>
          </p:cNvPr>
          <p:cNvGrpSpPr/>
          <p:nvPr/>
        </p:nvGrpSpPr>
        <p:grpSpPr>
          <a:xfrm>
            <a:off x="6027543" y="4178846"/>
            <a:ext cx="6707044" cy="1684458"/>
            <a:chOff x="700139" y="4922028"/>
            <a:chExt cx="7394827" cy="1857193"/>
          </a:xfrm>
        </p:grpSpPr>
        <p:sp>
          <p:nvSpPr>
            <p:cNvPr id="10" name="Tekstfelt 9">
              <a:extLst>
                <a:ext uri="{FF2B5EF4-FFF2-40B4-BE49-F238E27FC236}">
                  <a16:creationId xmlns:a16="http://schemas.microsoft.com/office/drawing/2014/main" id="{EEB62415-6129-5819-322C-D7B5D177B1E1}"/>
                </a:ext>
              </a:extLst>
            </p:cNvPr>
            <p:cNvSpPr txBox="1"/>
            <p:nvPr/>
          </p:nvSpPr>
          <p:spPr>
            <a:xfrm>
              <a:off x="700139" y="4922028"/>
              <a:ext cx="7394827" cy="382321"/>
            </a:xfrm>
            <a:prstGeom prst="rect">
              <a:avLst/>
            </a:prstGeom>
            <a:noFill/>
          </p:spPr>
          <p:txBody>
            <a:bodyPr wrap="square">
              <a:spAutoFit/>
            </a:bodyPr>
            <a:lstStyle/>
            <a:p>
              <a:pPr defTabSz="913624">
                <a:lnSpc>
                  <a:spcPct val="107000"/>
                </a:lnSpc>
                <a:spcAft>
                  <a:spcPts val="799"/>
                </a:spcAft>
              </a:pPr>
              <a:r>
                <a:rPr lang="da-DK" sz="1633" b="1" dirty="0" err="1">
                  <a:solidFill>
                    <a:prstClr val="black"/>
                  </a:solidFill>
                  <a:latin typeface="Verdana"/>
                  <a:ea typeface="Calibri" panose="020F0502020204030204" pitchFamily="34" charset="0"/>
                  <a:cs typeface="Arial" panose="020B0604020202020204" pitchFamily="34" charset="0"/>
                </a:rPr>
                <a:t>C</a:t>
              </a:r>
              <a:r>
                <a:rPr lang="da-DK" sz="1633" b="1" baseline="-25000" dirty="0" err="1">
                  <a:solidFill>
                    <a:prstClr val="black"/>
                  </a:solidFill>
                  <a:latin typeface="Verdana"/>
                  <a:ea typeface="Calibri" panose="020F0502020204030204" pitchFamily="34" charset="0"/>
                  <a:cs typeface="Arial" panose="020B0604020202020204" pitchFamily="34" charset="0"/>
                </a:rPr>
                <a:t>tap</a:t>
              </a:r>
              <a:r>
                <a:rPr lang="da-DK" sz="1633" b="1" dirty="0">
                  <a:solidFill>
                    <a:prstClr val="black"/>
                  </a:solidFill>
                  <a:latin typeface="Verdana"/>
                  <a:ea typeface="Calibri" panose="020F0502020204030204" pitchFamily="34" charset="0"/>
                  <a:cs typeface="Arial" panose="020B0604020202020204" pitchFamily="34" charset="0"/>
                </a:rPr>
                <a:t> = M</a:t>
              </a:r>
              <a:r>
                <a:rPr lang="da-DK" sz="1633" b="1" baseline="-25000" dirty="0">
                  <a:solidFill>
                    <a:prstClr val="black"/>
                  </a:solidFill>
                  <a:latin typeface="Verdana"/>
                  <a:ea typeface="Calibri" panose="020F0502020204030204" pitchFamily="34" charset="0"/>
                  <a:cs typeface="Arial" panose="020B0604020202020204" pitchFamily="34" charset="0"/>
                </a:rPr>
                <a:t>n</a:t>
              </a:r>
              <a:r>
                <a:rPr lang="da-DK" sz="1633" b="1" dirty="0">
                  <a:solidFill>
                    <a:prstClr val="black"/>
                  </a:solidFill>
                  <a:latin typeface="Verdana"/>
                  <a:ea typeface="Calibri" panose="020F0502020204030204" pitchFamily="34" charset="0"/>
                  <a:cs typeface="Arial" panose="020B0604020202020204" pitchFamily="34" charset="0"/>
                </a:rPr>
                <a:t> × F</a:t>
              </a:r>
              <a:r>
                <a:rPr lang="da-DK" sz="1633" b="1" baseline="-25000" dirty="0">
                  <a:solidFill>
                    <a:prstClr val="black"/>
                  </a:solidFill>
                  <a:latin typeface="Verdana"/>
                  <a:ea typeface="Calibri" panose="020F0502020204030204" pitchFamily="34" charset="0"/>
                  <a:cs typeface="Arial" panose="020B0604020202020204" pitchFamily="34" charset="0"/>
                </a:rPr>
                <a:t>c</a:t>
              </a:r>
              <a:r>
                <a:rPr lang="da-DK" sz="1633" dirty="0">
                  <a:solidFill>
                    <a:prstClr val="black"/>
                  </a:solidFill>
                  <a:latin typeface="Verdana"/>
                  <a:ea typeface="Calibri" panose="020F0502020204030204" pitchFamily="34" charset="0"/>
                  <a:cs typeface="Arial" panose="020B0604020202020204" pitchFamily="34" charset="0"/>
                </a:rPr>
                <a:t> </a:t>
              </a:r>
              <a:endParaRPr lang="da-DK" sz="1633" b="1" baseline="-25000" dirty="0">
                <a:solidFill>
                  <a:prstClr val="black"/>
                </a:solidFill>
                <a:latin typeface="Verdana"/>
                <a:ea typeface="Calibri" panose="020F0502020204030204" pitchFamily="34" charset="0"/>
                <a:cs typeface="Arial" panose="020B0604020202020204" pitchFamily="34" charset="0"/>
              </a:endParaRPr>
            </a:p>
          </p:txBody>
        </p:sp>
        <p:sp>
          <p:nvSpPr>
            <p:cNvPr id="11" name="Tekstfelt 10">
              <a:extLst>
                <a:ext uri="{FF2B5EF4-FFF2-40B4-BE49-F238E27FC236}">
                  <a16:creationId xmlns:a16="http://schemas.microsoft.com/office/drawing/2014/main" id="{0EC2EFFA-4A1A-CB1E-1A95-6277DCF88851}"/>
                </a:ext>
              </a:extLst>
            </p:cNvPr>
            <p:cNvSpPr txBox="1"/>
            <p:nvPr/>
          </p:nvSpPr>
          <p:spPr>
            <a:xfrm>
              <a:off x="700139" y="5499297"/>
              <a:ext cx="6715125" cy="382321"/>
            </a:xfrm>
            <a:prstGeom prst="rect">
              <a:avLst/>
            </a:prstGeom>
            <a:noFill/>
          </p:spPr>
          <p:txBody>
            <a:bodyPr wrap="square">
              <a:spAutoFit/>
            </a:bodyPr>
            <a:lstStyle/>
            <a:p>
              <a:pPr defTabSz="913624">
                <a:lnSpc>
                  <a:spcPct val="107000"/>
                </a:lnSpc>
                <a:spcAft>
                  <a:spcPts val="799"/>
                </a:spcAft>
              </a:pPr>
              <a:r>
                <a:rPr lang="da-DK" sz="1633" b="1" dirty="0">
                  <a:solidFill>
                    <a:prstClr val="black"/>
                  </a:solidFill>
                  <a:latin typeface="Verdana" panose="020B0604030504040204" pitchFamily="34" charset="0"/>
                  <a:ea typeface="Calibri" panose="020F0502020204030204" pitchFamily="34" charset="0"/>
                  <a:cs typeface="Arial" panose="020B0604020202020204" pitchFamily="34" charset="0"/>
                </a:rPr>
                <a:t>F</a:t>
              </a:r>
              <a:r>
                <a:rPr lang="da-DK" sz="1633" b="1" baseline="-25000" dirty="0">
                  <a:solidFill>
                    <a:prstClr val="black"/>
                  </a:solidFill>
                  <a:latin typeface="Verdana" panose="020B0604030504040204" pitchFamily="34" charset="0"/>
                  <a:ea typeface="Calibri" panose="020F0502020204030204" pitchFamily="34" charset="0"/>
                  <a:cs typeface="Arial" panose="020B0604020202020204" pitchFamily="34" charset="0"/>
                </a:rPr>
                <a:t>C</a:t>
              </a:r>
              <a:r>
                <a:rPr lang="da-DK" sz="1633" b="1" dirty="0">
                  <a:solidFill>
                    <a:prstClr val="black"/>
                  </a:solidFill>
                  <a:latin typeface="Verdana" panose="020B0604030504040204" pitchFamily="34" charset="0"/>
                  <a:ea typeface="Calibri" panose="020F0502020204030204" pitchFamily="34" charset="0"/>
                  <a:cs typeface="Arial" panose="020B0604020202020204" pitchFamily="34" charset="0"/>
                </a:rPr>
                <a:t> = </a:t>
              </a:r>
              <a:r>
                <a:rPr lang="da-DK" sz="1633" b="1" dirty="0" err="1">
                  <a:solidFill>
                    <a:prstClr val="black"/>
                  </a:solidFill>
                  <a:latin typeface="Verdana" panose="020B0604030504040204" pitchFamily="34" charset="0"/>
                  <a:ea typeface="Calibri" panose="020F0502020204030204" pitchFamily="34" charset="0"/>
                  <a:cs typeface="Arial" panose="020B0604020202020204" pitchFamily="34" charset="0"/>
                </a:rPr>
                <a:t>F</a:t>
              </a:r>
              <a:r>
                <a:rPr lang="da-DK" sz="1633" b="1" baseline="-25000" dirty="0" err="1">
                  <a:solidFill>
                    <a:prstClr val="black"/>
                  </a:solidFill>
                  <a:latin typeface="Verdana" panose="020B0604030504040204" pitchFamily="34" charset="0"/>
                  <a:ea typeface="Calibri" panose="020F0502020204030204" pitchFamily="34" charset="0"/>
                  <a:cs typeface="Arial" panose="020B0604020202020204" pitchFamily="34" charset="0"/>
                </a:rPr>
                <a:t>g</a:t>
              </a:r>
              <a:r>
                <a:rPr lang="da-DK" sz="1633" b="1" dirty="0">
                  <a:solidFill>
                    <a:prstClr val="black"/>
                  </a:solidFill>
                  <a:latin typeface="Verdana" panose="020B0604030504040204" pitchFamily="34" charset="0"/>
                  <a:ea typeface="Calibri" panose="020F0502020204030204" pitchFamily="34" charset="0"/>
                  <a:cs typeface="Arial" panose="020B0604020202020204" pitchFamily="34" charset="0"/>
                </a:rPr>
                <a:t> x F</a:t>
              </a:r>
              <a:r>
                <a:rPr lang="da-DK" sz="1633" b="1" baseline="-25000" dirty="0">
                  <a:solidFill>
                    <a:prstClr val="black"/>
                  </a:solidFill>
                  <a:latin typeface="Verdana" panose="020B0604030504040204" pitchFamily="34" charset="0"/>
                  <a:ea typeface="Calibri" panose="020F0502020204030204" pitchFamily="34" charset="0"/>
                  <a:cs typeface="Arial" panose="020B0604020202020204" pitchFamily="34" charset="0"/>
                </a:rPr>
                <a:t>o</a:t>
              </a:r>
              <a:endParaRPr lang="da-DK" sz="1633" b="1"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13" name="Tekstfelt 12">
              <a:extLst>
                <a:ext uri="{FF2B5EF4-FFF2-40B4-BE49-F238E27FC236}">
                  <a16:creationId xmlns:a16="http://schemas.microsoft.com/office/drawing/2014/main" id="{EB0DD764-75A4-98EB-9BF7-CFD5729A6CEB}"/>
                </a:ext>
              </a:extLst>
            </p:cNvPr>
            <p:cNvSpPr txBox="1"/>
            <p:nvPr/>
          </p:nvSpPr>
          <p:spPr>
            <a:xfrm>
              <a:off x="700139" y="5997683"/>
              <a:ext cx="6715125" cy="781538"/>
            </a:xfrm>
            <a:prstGeom prst="rect">
              <a:avLst/>
            </a:prstGeom>
            <a:noFill/>
          </p:spPr>
          <p:txBody>
            <a:bodyPr wrap="square">
              <a:spAutoFit/>
            </a:bodyPr>
            <a:lstStyle/>
            <a:p>
              <a:pPr defTabSz="913624">
                <a:lnSpc>
                  <a:spcPct val="107000"/>
                </a:lnSpc>
                <a:spcAft>
                  <a:spcPts val="799"/>
                </a:spcAft>
              </a:pPr>
              <a:r>
                <a:rPr lang="da-DK" sz="1633" b="1" dirty="0" err="1">
                  <a:solidFill>
                    <a:prstClr val="black"/>
                  </a:solidFill>
                  <a:latin typeface="Verdana"/>
                  <a:ea typeface="Calibri" panose="020F0502020204030204" pitchFamily="34" charset="0"/>
                  <a:cs typeface="Arial" panose="020B0604020202020204" pitchFamily="34" charset="0"/>
                </a:rPr>
                <a:t>F</a:t>
              </a:r>
              <a:r>
                <a:rPr lang="da-DK" sz="1633" b="1" baseline="-25000" dirty="0" err="1">
                  <a:solidFill>
                    <a:prstClr val="black"/>
                  </a:solidFill>
                  <a:latin typeface="Verdana"/>
                  <a:ea typeface="Calibri" panose="020F0502020204030204" pitchFamily="34" charset="0"/>
                  <a:cs typeface="Arial" panose="020B0604020202020204" pitchFamily="34" charset="0"/>
                </a:rPr>
                <a:t>g</a:t>
              </a:r>
              <a:r>
                <a:rPr lang="da-DK" sz="1633" b="1" dirty="0">
                  <a:solidFill>
                    <a:prstClr val="black"/>
                  </a:solidFill>
                  <a:latin typeface="Verdana"/>
                  <a:ea typeface="Calibri" panose="020F0502020204030204" pitchFamily="34" charset="0"/>
                  <a:cs typeface="Arial" panose="020B0604020202020204" pitchFamily="34" charset="0"/>
                </a:rPr>
                <a:t> = S/V, </a:t>
              </a:r>
              <a:r>
                <a:rPr lang="da-DK" sz="1633" b="1" dirty="0" err="1">
                  <a:solidFill>
                    <a:prstClr val="black"/>
                  </a:solidFill>
                  <a:latin typeface="Verdana"/>
                  <a:ea typeface="Calibri" panose="020F0502020204030204" pitchFamily="34" charset="0"/>
                  <a:cs typeface="Arial" panose="020B0604020202020204" pitchFamily="34" charset="0"/>
                </a:rPr>
                <a:t>surface</a:t>
              </a:r>
              <a:r>
                <a:rPr lang="da-DK" sz="1633" b="1" dirty="0">
                  <a:solidFill>
                    <a:prstClr val="black"/>
                  </a:solidFill>
                  <a:latin typeface="Verdana"/>
                  <a:ea typeface="Calibri" panose="020F0502020204030204" pitchFamily="34" charset="0"/>
                  <a:cs typeface="Arial" panose="020B0604020202020204" pitchFamily="34" charset="0"/>
                </a:rPr>
                <a:t>/</a:t>
              </a:r>
              <a:r>
                <a:rPr lang="da-DK" sz="1633" b="1" dirty="0" err="1">
                  <a:solidFill>
                    <a:prstClr val="black"/>
                  </a:solidFill>
                  <a:latin typeface="Verdana"/>
                  <a:ea typeface="Calibri" panose="020F0502020204030204" pitchFamily="34" charset="0"/>
                  <a:cs typeface="Arial" panose="020B0604020202020204" pitchFamily="34" charset="0"/>
                </a:rPr>
                <a:t>volume</a:t>
              </a:r>
              <a:r>
                <a:rPr lang="da-DK" sz="1633" b="1" dirty="0">
                  <a:solidFill>
                    <a:prstClr val="black"/>
                  </a:solidFill>
                  <a:latin typeface="Verdana"/>
                  <a:ea typeface="Calibri" panose="020F0502020204030204" pitchFamily="34" charset="0"/>
                  <a:cs typeface="Arial" panose="020B0604020202020204" pitchFamily="34" charset="0"/>
                </a:rPr>
                <a:t> [dm</a:t>
              </a:r>
              <a:r>
                <a:rPr lang="da-DK" sz="1633" b="1" baseline="30000" dirty="0">
                  <a:solidFill>
                    <a:prstClr val="black"/>
                  </a:solidFill>
                  <a:latin typeface="Verdana"/>
                  <a:ea typeface="Calibri" panose="020F0502020204030204" pitchFamily="34" charset="0"/>
                  <a:cs typeface="Arial" panose="020B0604020202020204" pitchFamily="34" charset="0"/>
                </a:rPr>
                <a:t>-1</a:t>
              </a:r>
              <a:r>
                <a:rPr lang="da-DK" sz="1633" b="1" dirty="0">
                  <a:solidFill>
                    <a:prstClr val="black"/>
                  </a:solidFill>
                  <a:latin typeface="Verdana"/>
                  <a:ea typeface="Calibri" panose="020F0502020204030204" pitchFamily="34" charset="0"/>
                  <a:cs typeface="Arial" panose="020B0604020202020204" pitchFamily="34" charset="0"/>
                </a:rPr>
                <a:t>]</a:t>
              </a:r>
            </a:p>
            <a:p>
              <a:pPr defTabSz="913624">
                <a:lnSpc>
                  <a:spcPct val="107000"/>
                </a:lnSpc>
                <a:spcAft>
                  <a:spcPts val="799"/>
                </a:spcAft>
              </a:pPr>
              <a:r>
                <a:rPr lang="da-DK" sz="1633" b="1" dirty="0">
                  <a:solidFill>
                    <a:prstClr val="black"/>
                  </a:solidFill>
                  <a:latin typeface="Verdana"/>
                  <a:ea typeface="Calibri" panose="020F0502020204030204" pitchFamily="34" charset="0"/>
                  <a:cs typeface="Arial" panose="020B0604020202020204" pitchFamily="34" charset="0"/>
                </a:rPr>
                <a:t>F</a:t>
              </a:r>
              <a:r>
                <a:rPr lang="da-DK" sz="1633" b="1" baseline="-25000" dirty="0">
                  <a:solidFill>
                    <a:prstClr val="black"/>
                  </a:solidFill>
                  <a:latin typeface="Verdana"/>
                  <a:ea typeface="Calibri" panose="020F0502020204030204" pitchFamily="34" charset="0"/>
                  <a:cs typeface="Arial" panose="020B0604020202020204" pitchFamily="34" charset="0"/>
                </a:rPr>
                <a:t>o</a:t>
              </a:r>
              <a:r>
                <a:rPr lang="da-DK" sz="1633" b="1" dirty="0">
                  <a:solidFill>
                    <a:prstClr val="black"/>
                  </a:solidFill>
                  <a:latin typeface="Verdana"/>
                  <a:ea typeface="Calibri" panose="020F0502020204030204" pitchFamily="34" charset="0"/>
                  <a:cs typeface="Arial" panose="020B0604020202020204" pitchFamily="34" charset="0"/>
                </a:rPr>
                <a:t> kontakttid med drikkevandet [døgn]</a:t>
              </a:r>
            </a:p>
          </p:txBody>
        </p:sp>
      </p:grpSp>
      <p:grpSp>
        <p:nvGrpSpPr>
          <p:cNvPr id="5" name="Gruppe 4">
            <a:extLst>
              <a:ext uri="{FF2B5EF4-FFF2-40B4-BE49-F238E27FC236}">
                <a16:creationId xmlns:a16="http://schemas.microsoft.com/office/drawing/2014/main" id="{94E907FE-E1E9-A668-AA0D-AFCF12F642F9}"/>
              </a:ext>
            </a:extLst>
          </p:cNvPr>
          <p:cNvGrpSpPr/>
          <p:nvPr/>
        </p:nvGrpSpPr>
        <p:grpSpPr>
          <a:xfrm>
            <a:off x="2727872" y="1562007"/>
            <a:ext cx="3267269" cy="2109912"/>
            <a:chOff x="4775058" y="1681675"/>
            <a:chExt cx="4020576" cy="2589565"/>
          </a:xfrm>
        </p:grpSpPr>
        <p:cxnSp>
          <p:nvCxnSpPr>
            <p:cNvPr id="4" name="Lige forbindelse 3">
              <a:extLst>
                <a:ext uri="{FF2B5EF4-FFF2-40B4-BE49-F238E27FC236}">
                  <a16:creationId xmlns:a16="http://schemas.microsoft.com/office/drawing/2014/main" id="{244F4BA7-D53B-A8D5-E683-548958080E25}"/>
                </a:ext>
              </a:extLst>
            </p:cNvPr>
            <p:cNvCxnSpPr>
              <a:cxnSpLocks/>
            </p:cNvCxnSpPr>
            <p:nvPr/>
          </p:nvCxnSpPr>
          <p:spPr>
            <a:xfrm>
              <a:off x="4950464" y="2443384"/>
              <a:ext cx="108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Lige forbindelse 11">
              <a:extLst>
                <a:ext uri="{FF2B5EF4-FFF2-40B4-BE49-F238E27FC236}">
                  <a16:creationId xmlns:a16="http://schemas.microsoft.com/office/drawing/2014/main" id="{A0D78814-878B-D92B-5E69-7E8DBA03824C}"/>
                </a:ext>
              </a:extLst>
            </p:cNvPr>
            <p:cNvCxnSpPr>
              <a:cxnSpLocks/>
            </p:cNvCxnSpPr>
            <p:nvPr/>
          </p:nvCxnSpPr>
          <p:spPr>
            <a:xfrm>
              <a:off x="4950464" y="3171924"/>
              <a:ext cx="108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Lige forbindelse 13">
              <a:extLst>
                <a:ext uri="{FF2B5EF4-FFF2-40B4-BE49-F238E27FC236}">
                  <a16:creationId xmlns:a16="http://schemas.microsoft.com/office/drawing/2014/main" id="{FD2535B6-1F3C-488A-EDB0-652A85D24956}"/>
                </a:ext>
              </a:extLst>
            </p:cNvPr>
            <p:cNvCxnSpPr>
              <a:cxnSpLocks/>
            </p:cNvCxnSpPr>
            <p:nvPr/>
          </p:nvCxnSpPr>
          <p:spPr>
            <a:xfrm>
              <a:off x="6335264" y="3171924"/>
              <a:ext cx="108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Lige forbindelse 14">
              <a:extLst>
                <a:ext uri="{FF2B5EF4-FFF2-40B4-BE49-F238E27FC236}">
                  <a16:creationId xmlns:a16="http://schemas.microsoft.com/office/drawing/2014/main" id="{6B67734E-D8B6-814E-5515-B50AE69FBA17}"/>
                </a:ext>
              </a:extLst>
            </p:cNvPr>
            <p:cNvCxnSpPr>
              <a:cxnSpLocks/>
            </p:cNvCxnSpPr>
            <p:nvPr/>
          </p:nvCxnSpPr>
          <p:spPr>
            <a:xfrm>
              <a:off x="6335264" y="2443384"/>
              <a:ext cx="108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Lige forbindelse 17">
              <a:extLst>
                <a:ext uri="{FF2B5EF4-FFF2-40B4-BE49-F238E27FC236}">
                  <a16:creationId xmlns:a16="http://schemas.microsoft.com/office/drawing/2014/main" id="{BE8D70CB-6BB9-C862-914C-E2102DFF6EA5}"/>
                </a:ext>
              </a:extLst>
            </p:cNvPr>
            <p:cNvCxnSpPr>
              <a:cxnSpLocks/>
            </p:cNvCxnSpPr>
            <p:nvPr/>
          </p:nvCxnSpPr>
          <p:spPr>
            <a:xfrm>
              <a:off x="5435264" y="2275467"/>
              <a:ext cx="15120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Lige forbindelse 18">
              <a:extLst>
                <a:ext uri="{FF2B5EF4-FFF2-40B4-BE49-F238E27FC236}">
                  <a16:creationId xmlns:a16="http://schemas.microsoft.com/office/drawing/2014/main" id="{11895F3A-7878-4414-30E5-3B44485E15D5}"/>
                </a:ext>
              </a:extLst>
            </p:cNvPr>
            <p:cNvCxnSpPr>
              <a:cxnSpLocks/>
            </p:cNvCxnSpPr>
            <p:nvPr/>
          </p:nvCxnSpPr>
          <p:spPr>
            <a:xfrm>
              <a:off x="5435264" y="3331110"/>
              <a:ext cx="15120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0" name="Rektangel 19">
              <a:extLst>
                <a:ext uri="{FF2B5EF4-FFF2-40B4-BE49-F238E27FC236}">
                  <a16:creationId xmlns:a16="http://schemas.microsoft.com/office/drawing/2014/main" id="{BD0DD367-6E62-F7DD-3005-B060F05F8CB7}"/>
                </a:ext>
              </a:extLst>
            </p:cNvPr>
            <p:cNvSpPr/>
            <p:nvPr/>
          </p:nvSpPr>
          <p:spPr>
            <a:xfrm>
              <a:off x="5490464" y="2309839"/>
              <a:ext cx="292797" cy="12239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309"/>
              <a:endParaRPr lang="da-DK" sz="1633" dirty="0">
                <a:solidFill>
                  <a:prstClr val="white"/>
                </a:solidFill>
                <a:latin typeface="Verdana"/>
              </a:endParaRPr>
            </a:p>
          </p:txBody>
        </p:sp>
        <p:sp>
          <p:nvSpPr>
            <p:cNvPr id="21" name="Rektangel 20">
              <a:extLst>
                <a:ext uri="{FF2B5EF4-FFF2-40B4-BE49-F238E27FC236}">
                  <a16:creationId xmlns:a16="http://schemas.microsoft.com/office/drawing/2014/main" id="{545207A7-5440-1DC1-CEDE-1F0287973057}"/>
                </a:ext>
              </a:extLst>
            </p:cNvPr>
            <p:cNvSpPr/>
            <p:nvPr/>
          </p:nvSpPr>
          <p:spPr>
            <a:xfrm>
              <a:off x="5506151" y="3192083"/>
              <a:ext cx="292797" cy="12239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309"/>
              <a:endParaRPr lang="da-DK" sz="1633" dirty="0">
                <a:solidFill>
                  <a:prstClr val="white"/>
                </a:solidFill>
                <a:latin typeface="Verdana"/>
              </a:endParaRPr>
            </a:p>
          </p:txBody>
        </p:sp>
        <p:sp>
          <p:nvSpPr>
            <p:cNvPr id="26" name="Rektangel 25">
              <a:extLst>
                <a:ext uri="{FF2B5EF4-FFF2-40B4-BE49-F238E27FC236}">
                  <a16:creationId xmlns:a16="http://schemas.microsoft.com/office/drawing/2014/main" id="{223ED3B0-3108-6B33-B383-0351F401FF0C}"/>
                </a:ext>
              </a:extLst>
            </p:cNvPr>
            <p:cNvSpPr/>
            <p:nvPr/>
          </p:nvSpPr>
          <p:spPr>
            <a:xfrm>
              <a:off x="6582467" y="3183248"/>
              <a:ext cx="292797" cy="12239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309"/>
              <a:endParaRPr lang="da-DK" sz="1633" dirty="0">
                <a:solidFill>
                  <a:prstClr val="white"/>
                </a:solidFill>
                <a:latin typeface="Verdana"/>
              </a:endParaRPr>
            </a:p>
          </p:txBody>
        </p:sp>
        <p:sp>
          <p:nvSpPr>
            <p:cNvPr id="27" name="Rektangel 26">
              <a:extLst>
                <a:ext uri="{FF2B5EF4-FFF2-40B4-BE49-F238E27FC236}">
                  <a16:creationId xmlns:a16="http://schemas.microsoft.com/office/drawing/2014/main" id="{E945578E-E4DB-E9C2-865B-0CBF9F396EF6}"/>
                </a:ext>
              </a:extLst>
            </p:cNvPr>
            <p:cNvSpPr/>
            <p:nvPr/>
          </p:nvSpPr>
          <p:spPr>
            <a:xfrm>
              <a:off x="6582467" y="2297211"/>
              <a:ext cx="292797" cy="12239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309"/>
              <a:endParaRPr lang="da-DK" sz="1633" dirty="0">
                <a:solidFill>
                  <a:prstClr val="white"/>
                </a:solidFill>
                <a:latin typeface="Verdana"/>
              </a:endParaRPr>
            </a:p>
          </p:txBody>
        </p:sp>
        <p:sp>
          <p:nvSpPr>
            <p:cNvPr id="28" name="Tekstfelt 27">
              <a:extLst>
                <a:ext uri="{FF2B5EF4-FFF2-40B4-BE49-F238E27FC236}">
                  <a16:creationId xmlns:a16="http://schemas.microsoft.com/office/drawing/2014/main" id="{1198409E-9655-E2BC-3B16-2AC18FA7B122}"/>
                </a:ext>
              </a:extLst>
            </p:cNvPr>
            <p:cNvSpPr txBox="1"/>
            <p:nvPr/>
          </p:nvSpPr>
          <p:spPr>
            <a:xfrm>
              <a:off x="4775058" y="1681675"/>
              <a:ext cx="1335210" cy="421736"/>
            </a:xfrm>
            <a:prstGeom prst="rect">
              <a:avLst/>
            </a:prstGeom>
            <a:noFill/>
          </p:spPr>
          <p:txBody>
            <a:bodyPr wrap="none" rtlCol="0">
              <a:spAutoFit/>
            </a:bodyPr>
            <a:lstStyle/>
            <a:p>
              <a:pPr defTabSz="829309"/>
              <a:r>
                <a:rPr lang="da-DK" sz="1633" dirty="0">
                  <a:solidFill>
                    <a:prstClr val="black"/>
                  </a:solidFill>
                  <a:latin typeface="Verdana"/>
                </a:rPr>
                <a:t>Tværsnit</a:t>
              </a:r>
            </a:p>
          </p:txBody>
        </p:sp>
        <p:cxnSp>
          <p:nvCxnSpPr>
            <p:cNvPr id="32" name="Lige forbindelse 31">
              <a:extLst>
                <a:ext uri="{FF2B5EF4-FFF2-40B4-BE49-F238E27FC236}">
                  <a16:creationId xmlns:a16="http://schemas.microsoft.com/office/drawing/2014/main" id="{625E4DD9-27F5-EB80-1A2A-A91212E25AE0}"/>
                </a:ext>
              </a:extLst>
            </p:cNvPr>
            <p:cNvCxnSpPr>
              <a:cxnSpLocks/>
            </p:cNvCxnSpPr>
            <p:nvPr/>
          </p:nvCxnSpPr>
          <p:spPr>
            <a:xfrm flipV="1">
              <a:off x="5783260" y="3253279"/>
              <a:ext cx="0" cy="54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Lige forbindelse 32">
              <a:extLst>
                <a:ext uri="{FF2B5EF4-FFF2-40B4-BE49-F238E27FC236}">
                  <a16:creationId xmlns:a16="http://schemas.microsoft.com/office/drawing/2014/main" id="{6E1DEAC5-AC6D-3BCC-C078-F34A3D308AB7}"/>
                </a:ext>
              </a:extLst>
            </p:cNvPr>
            <p:cNvCxnSpPr>
              <a:cxnSpLocks/>
            </p:cNvCxnSpPr>
            <p:nvPr/>
          </p:nvCxnSpPr>
          <p:spPr>
            <a:xfrm flipV="1">
              <a:off x="6582467" y="3253279"/>
              <a:ext cx="0" cy="54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kstfelt 33">
              <a:extLst>
                <a:ext uri="{FF2B5EF4-FFF2-40B4-BE49-F238E27FC236}">
                  <a16:creationId xmlns:a16="http://schemas.microsoft.com/office/drawing/2014/main" id="{57B62405-1CDB-598C-E554-BA86729B31AF}"/>
                </a:ext>
              </a:extLst>
            </p:cNvPr>
            <p:cNvSpPr txBox="1"/>
            <p:nvPr/>
          </p:nvSpPr>
          <p:spPr>
            <a:xfrm>
              <a:off x="5684554" y="3849504"/>
              <a:ext cx="1150416" cy="421736"/>
            </a:xfrm>
            <a:prstGeom prst="rect">
              <a:avLst/>
            </a:prstGeom>
            <a:noFill/>
          </p:spPr>
          <p:txBody>
            <a:bodyPr wrap="none" rtlCol="0">
              <a:spAutoFit/>
            </a:bodyPr>
            <a:lstStyle/>
            <a:p>
              <a:pPr defTabSz="829309"/>
              <a:r>
                <a:rPr lang="da-DK" sz="1633" dirty="0">
                  <a:solidFill>
                    <a:prstClr val="black"/>
                  </a:solidFill>
                  <a:latin typeface="Verdana"/>
                </a:rPr>
                <a:t>2,5 dm</a:t>
              </a:r>
            </a:p>
          </p:txBody>
        </p:sp>
        <p:cxnSp>
          <p:nvCxnSpPr>
            <p:cNvPr id="36" name="Lige pilforbindelse 35">
              <a:extLst>
                <a:ext uri="{FF2B5EF4-FFF2-40B4-BE49-F238E27FC236}">
                  <a16:creationId xmlns:a16="http://schemas.microsoft.com/office/drawing/2014/main" id="{D107477D-17D8-48EB-4849-ACBD38F613BA}"/>
                </a:ext>
              </a:extLst>
            </p:cNvPr>
            <p:cNvCxnSpPr/>
            <p:nvPr/>
          </p:nvCxnSpPr>
          <p:spPr>
            <a:xfrm>
              <a:off x="7191860" y="2443384"/>
              <a:ext cx="0" cy="72000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kstfelt 36">
              <a:extLst>
                <a:ext uri="{FF2B5EF4-FFF2-40B4-BE49-F238E27FC236}">
                  <a16:creationId xmlns:a16="http://schemas.microsoft.com/office/drawing/2014/main" id="{516A3E9A-17A7-B65C-B71E-041E8FF6295E}"/>
                </a:ext>
              </a:extLst>
            </p:cNvPr>
            <p:cNvSpPr txBox="1"/>
            <p:nvPr/>
          </p:nvSpPr>
          <p:spPr>
            <a:xfrm>
              <a:off x="7225479" y="2640689"/>
              <a:ext cx="1150416" cy="421736"/>
            </a:xfrm>
            <a:prstGeom prst="rect">
              <a:avLst/>
            </a:prstGeom>
            <a:noFill/>
          </p:spPr>
          <p:txBody>
            <a:bodyPr wrap="none" rtlCol="0">
              <a:spAutoFit/>
            </a:bodyPr>
            <a:lstStyle/>
            <a:p>
              <a:pPr defTabSz="829309"/>
              <a:r>
                <a:rPr lang="da-DK" sz="1633" dirty="0">
                  <a:solidFill>
                    <a:prstClr val="black"/>
                  </a:solidFill>
                  <a:latin typeface="Verdana"/>
                </a:rPr>
                <a:t>1,0 dm</a:t>
              </a:r>
            </a:p>
          </p:txBody>
        </p:sp>
        <p:cxnSp>
          <p:nvCxnSpPr>
            <p:cNvPr id="41" name="Lige pilforbindelse 40">
              <a:extLst>
                <a:ext uri="{FF2B5EF4-FFF2-40B4-BE49-F238E27FC236}">
                  <a16:creationId xmlns:a16="http://schemas.microsoft.com/office/drawing/2014/main" id="{36B92FF9-6816-D56C-692A-B913BC822738}"/>
                </a:ext>
              </a:extLst>
            </p:cNvPr>
            <p:cNvCxnSpPr/>
            <p:nvPr/>
          </p:nvCxnSpPr>
          <p:spPr>
            <a:xfrm flipH="1" flipV="1">
              <a:off x="6947264" y="3253279"/>
              <a:ext cx="556830" cy="54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Tekstfelt 41">
              <a:extLst>
                <a:ext uri="{FF2B5EF4-FFF2-40B4-BE49-F238E27FC236}">
                  <a16:creationId xmlns:a16="http://schemas.microsoft.com/office/drawing/2014/main" id="{1A811480-B83D-44D1-74CE-25DAB90AA3C0}"/>
                </a:ext>
              </a:extLst>
            </p:cNvPr>
            <p:cNvSpPr txBox="1"/>
            <p:nvPr/>
          </p:nvSpPr>
          <p:spPr>
            <a:xfrm>
              <a:off x="7481492" y="3526353"/>
              <a:ext cx="1314142" cy="421736"/>
            </a:xfrm>
            <a:prstGeom prst="rect">
              <a:avLst/>
            </a:prstGeom>
            <a:noFill/>
          </p:spPr>
          <p:txBody>
            <a:bodyPr wrap="none" rtlCol="0">
              <a:spAutoFit/>
            </a:bodyPr>
            <a:lstStyle/>
            <a:p>
              <a:pPr defTabSz="829309"/>
              <a:r>
                <a:rPr lang="da-DK" sz="1633" dirty="0">
                  <a:solidFill>
                    <a:prstClr val="black"/>
                  </a:solidFill>
                  <a:latin typeface="Verdana"/>
                </a:rPr>
                <a:t>0,05 dm</a:t>
              </a:r>
            </a:p>
          </p:txBody>
        </p:sp>
      </p:grpSp>
      <p:sp>
        <p:nvSpPr>
          <p:cNvPr id="43" name="Tekstfelt 42">
            <a:extLst>
              <a:ext uri="{FF2B5EF4-FFF2-40B4-BE49-F238E27FC236}">
                <a16:creationId xmlns:a16="http://schemas.microsoft.com/office/drawing/2014/main" id="{6FBBFF52-D2F4-2477-CDE1-25895E7A662B}"/>
              </a:ext>
            </a:extLst>
          </p:cNvPr>
          <p:cNvSpPr txBox="1"/>
          <p:nvPr/>
        </p:nvSpPr>
        <p:spPr>
          <a:xfrm>
            <a:off x="684445" y="5506591"/>
            <a:ext cx="4239212" cy="846194"/>
          </a:xfrm>
          <a:prstGeom prst="rect">
            <a:avLst/>
          </a:prstGeom>
          <a:noFill/>
        </p:spPr>
        <p:txBody>
          <a:bodyPr wrap="square" rtlCol="0">
            <a:spAutoFit/>
          </a:bodyPr>
          <a:lstStyle/>
          <a:p>
            <a:pPr defTabSz="829309"/>
            <a:r>
              <a:rPr lang="da-DK" sz="1633" dirty="0">
                <a:solidFill>
                  <a:prstClr val="black"/>
                </a:solidFill>
                <a:latin typeface="Verdana" panose="020B0604030504040204" pitchFamily="34" charset="0"/>
                <a:ea typeface="Calibri" panose="020F0502020204030204" pitchFamily="34" charset="0"/>
                <a:cs typeface="Arial" panose="020B0604020202020204" pitchFamily="34" charset="0"/>
              </a:rPr>
              <a:t>F</a:t>
            </a:r>
            <a:r>
              <a:rPr lang="da-DK" sz="1633" baseline="-25000" dirty="0">
                <a:solidFill>
                  <a:prstClr val="black"/>
                </a:solidFill>
                <a:latin typeface="Verdana" panose="020B0604030504040204" pitchFamily="34" charset="0"/>
                <a:ea typeface="Calibri" panose="020F0502020204030204" pitchFamily="34" charset="0"/>
                <a:cs typeface="Arial" panose="020B0604020202020204" pitchFamily="34" charset="0"/>
              </a:rPr>
              <a:t>C</a:t>
            </a:r>
            <a:r>
              <a:rPr lang="da-DK" sz="1633" dirty="0">
                <a:solidFill>
                  <a:prstClr val="black"/>
                </a:solidFill>
                <a:latin typeface="Verdana" panose="020B0604030504040204" pitchFamily="34" charset="0"/>
                <a:ea typeface="Calibri" panose="020F0502020204030204" pitchFamily="34" charset="0"/>
                <a:cs typeface="Arial" panose="020B0604020202020204" pitchFamily="34" charset="0"/>
              </a:rPr>
              <a:t> (EPPM) = 0,1 =&gt; </a:t>
            </a:r>
            <a:r>
              <a:rPr lang="da-DK" sz="1633" dirty="0">
                <a:solidFill>
                  <a:prstClr val="black"/>
                </a:solidFill>
                <a:latin typeface="Verdana"/>
                <a:ea typeface="Calibri" panose="020F0502020204030204" pitchFamily="34" charset="0"/>
                <a:cs typeface="Arial" panose="020B0604020202020204" pitchFamily="34" charset="0"/>
              </a:rPr>
              <a:t>F</a:t>
            </a:r>
            <a:r>
              <a:rPr lang="da-DK" sz="1633" baseline="-25000" dirty="0">
                <a:solidFill>
                  <a:prstClr val="black"/>
                </a:solidFill>
                <a:latin typeface="Verdana"/>
                <a:ea typeface="Calibri" panose="020F0502020204030204" pitchFamily="34" charset="0"/>
                <a:cs typeface="Arial" panose="020B0604020202020204" pitchFamily="34" charset="0"/>
              </a:rPr>
              <a:t>o</a:t>
            </a:r>
            <a:r>
              <a:rPr lang="da-DK" sz="1633" dirty="0">
                <a:solidFill>
                  <a:prstClr val="black"/>
                </a:solidFill>
                <a:latin typeface="Verdana"/>
                <a:ea typeface="Calibri" panose="020F0502020204030204" pitchFamily="34" charset="0"/>
                <a:cs typeface="Arial" panose="020B0604020202020204" pitchFamily="34" charset="0"/>
              </a:rPr>
              <a:t> = </a:t>
            </a:r>
            <a:r>
              <a:rPr lang="da-DK" sz="1633" b="1" dirty="0">
                <a:solidFill>
                  <a:prstClr val="black"/>
                </a:solidFill>
                <a:latin typeface="Verdana"/>
                <a:ea typeface="Calibri" panose="020F0502020204030204" pitchFamily="34" charset="0"/>
                <a:cs typeface="Arial" panose="020B0604020202020204" pitchFamily="34" charset="0"/>
              </a:rPr>
              <a:t>1,5 døgn</a:t>
            </a:r>
            <a:r>
              <a:rPr lang="da-DK" sz="1633" dirty="0">
                <a:solidFill>
                  <a:prstClr val="black"/>
                </a:solidFill>
                <a:latin typeface="Verdana"/>
                <a:ea typeface="Calibri" panose="020F0502020204030204" pitchFamily="34" charset="0"/>
                <a:cs typeface="Arial" panose="020B0604020202020204" pitchFamily="34" charset="0"/>
              </a:rPr>
              <a:t> </a:t>
            </a:r>
            <a:r>
              <a:rPr lang="da-DK" sz="1633" dirty="0">
                <a:solidFill>
                  <a:prstClr val="black"/>
                </a:solidFill>
                <a:latin typeface="Verdana" panose="020B0604030504040204" pitchFamily="34" charset="0"/>
                <a:ea typeface="Calibri" panose="020F0502020204030204" pitchFamily="34" charset="0"/>
                <a:cs typeface="Arial" panose="020B0604020202020204" pitchFamily="34" charset="0"/>
              </a:rPr>
              <a:t> </a:t>
            </a:r>
            <a:endParaRPr lang="da-DK" sz="1633" dirty="0">
              <a:solidFill>
                <a:prstClr val="black"/>
              </a:solidFill>
              <a:latin typeface="Verdana"/>
            </a:endParaRPr>
          </a:p>
          <a:p>
            <a:pPr defTabSz="829309"/>
            <a:r>
              <a:rPr lang="da-DK" sz="1633" dirty="0">
                <a:solidFill>
                  <a:prstClr val="black"/>
                </a:solidFill>
                <a:latin typeface="Verdana" panose="020B0604030504040204" pitchFamily="34" charset="0"/>
                <a:ea typeface="Calibri" panose="020F0502020204030204" pitchFamily="34" charset="0"/>
                <a:cs typeface="Arial" panose="020B0604020202020204" pitchFamily="34" charset="0"/>
              </a:rPr>
              <a:t>F</a:t>
            </a:r>
            <a:r>
              <a:rPr lang="da-DK" sz="1633" baseline="-25000" dirty="0">
                <a:solidFill>
                  <a:prstClr val="black"/>
                </a:solidFill>
                <a:latin typeface="Verdana" panose="020B0604030504040204" pitchFamily="34" charset="0"/>
                <a:ea typeface="Calibri" panose="020F0502020204030204" pitchFamily="34" charset="0"/>
                <a:cs typeface="Arial" panose="020B0604020202020204" pitchFamily="34" charset="0"/>
              </a:rPr>
              <a:t>C</a:t>
            </a:r>
            <a:r>
              <a:rPr lang="da-DK" sz="1633" dirty="0">
                <a:solidFill>
                  <a:prstClr val="black"/>
                </a:solidFill>
                <a:latin typeface="Verdana" panose="020B0604030504040204" pitchFamily="34" charset="0"/>
                <a:ea typeface="Calibri" panose="020F0502020204030204" pitchFamily="34" charset="0"/>
                <a:cs typeface="Arial" panose="020B0604020202020204" pitchFamily="34" charset="0"/>
              </a:rPr>
              <a:t> (EPOXY) = 1 =&gt; </a:t>
            </a:r>
            <a:r>
              <a:rPr lang="da-DK" sz="1633" dirty="0">
                <a:solidFill>
                  <a:prstClr val="black"/>
                </a:solidFill>
                <a:latin typeface="Verdana"/>
                <a:ea typeface="Calibri" panose="020F0502020204030204" pitchFamily="34" charset="0"/>
                <a:cs typeface="Arial" panose="020B0604020202020204" pitchFamily="34" charset="0"/>
              </a:rPr>
              <a:t>F</a:t>
            </a:r>
            <a:r>
              <a:rPr lang="da-DK" sz="1633" baseline="-25000" dirty="0">
                <a:solidFill>
                  <a:prstClr val="black"/>
                </a:solidFill>
                <a:latin typeface="Verdana"/>
                <a:ea typeface="Calibri" panose="020F0502020204030204" pitchFamily="34" charset="0"/>
                <a:cs typeface="Arial" panose="020B0604020202020204" pitchFamily="34" charset="0"/>
              </a:rPr>
              <a:t>o</a:t>
            </a:r>
            <a:r>
              <a:rPr lang="da-DK" sz="1633" dirty="0">
                <a:solidFill>
                  <a:prstClr val="black"/>
                </a:solidFill>
                <a:latin typeface="Verdana"/>
                <a:ea typeface="Calibri" panose="020F0502020204030204" pitchFamily="34" charset="0"/>
                <a:cs typeface="Arial" panose="020B0604020202020204" pitchFamily="34" charset="0"/>
              </a:rPr>
              <a:t> = </a:t>
            </a:r>
            <a:r>
              <a:rPr lang="da-DK" sz="1633" b="1" dirty="0">
                <a:solidFill>
                  <a:prstClr val="black"/>
                </a:solidFill>
                <a:latin typeface="Verdana"/>
                <a:ea typeface="Calibri" panose="020F0502020204030204" pitchFamily="34" charset="0"/>
                <a:cs typeface="Arial" panose="020B0604020202020204" pitchFamily="34" charset="0"/>
              </a:rPr>
              <a:t>0,28 døgn</a:t>
            </a:r>
            <a:r>
              <a:rPr lang="da-DK" sz="1633" dirty="0">
                <a:solidFill>
                  <a:prstClr val="black"/>
                </a:solidFill>
                <a:latin typeface="Verdana"/>
                <a:ea typeface="Calibri" panose="020F0502020204030204" pitchFamily="34" charset="0"/>
                <a:cs typeface="Arial" panose="020B0604020202020204" pitchFamily="34" charset="0"/>
              </a:rPr>
              <a:t> </a:t>
            </a:r>
            <a:r>
              <a:rPr lang="da-DK" sz="1633" dirty="0">
                <a:solidFill>
                  <a:prstClr val="black"/>
                </a:solidFill>
                <a:latin typeface="Verdana" panose="020B0604030504040204" pitchFamily="34" charset="0"/>
                <a:ea typeface="Calibri" panose="020F0502020204030204" pitchFamily="34" charset="0"/>
                <a:cs typeface="Arial" panose="020B0604020202020204" pitchFamily="34" charset="0"/>
              </a:rPr>
              <a:t> </a:t>
            </a:r>
            <a:endParaRPr lang="da-DK" sz="1633" dirty="0">
              <a:solidFill>
                <a:prstClr val="black"/>
              </a:solidFill>
              <a:latin typeface="Verdana"/>
            </a:endParaRPr>
          </a:p>
          <a:p>
            <a:pPr defTabSz="829309"/>
            <a:endParaRPr lang="da-DK" sz="1633" dirty="0">
              <a:solidFill>
                <a:prstClr val="black"/>
              </a:solidFill>
              <a:latin typeface="Verdana"/>
            </a:endParaRPr>
          </a:p>
        </p:txBody>
      </p:sp>
      <p:sp>
        <p:nvSpPr>
          <p:cNvPr id="6" name="Rektangel 5">
            <a:extLst>
              <a:ext uri="{FF2B5EF4-FFF2-40B4-BE49-F238E27FC236}">
                <a16:creationId xmlns:a16="http://schemas.microsoft.com/office/drawing/2014/main" id="{2E8484D2-58D7-EC4E-2C78-012472299A11}"/>
              </a:ext>
            </a:extLst>
          </p:cNvPr>
          <p:cNvSpPr/>
          <p:nvPr/>
        </p:nvSpPr>
        <p:spPr>
          <a:xfrm>
            <a:off x="706376" y="4019173"/>
            <a:ext cx="4042993" cy="5935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309"/>
            <a:endParaRPr lang="da-DK" sz="1633">
              <a:solidFill>
                <a:prstClr val="white"/>
              </a:solidFill>
              <a:latin typeface="Verdana"/>
            </a:endParaRPr>
          </a:p>
        </p:txBody>
      </p:sp>
      <p:sp>
        <p:nvSpPr>
          <p:cNvPr id="7" name="Rektangel 6">
            <a:extLst>
              <a:ext uri="{FF2B5EF4-FFF2-40B4-BE49-F238E27FC236}">
                <a16:creationId xmlns:a16="http://schemas.microsoft.com/office/drawing/2014/main" id="{1201E384-0CF7-EB4F-11F7-99E4EB996AF8}"/>
              </a:ext>
            </a:extLst>
          </p:cNvPr>
          <p:cNvSpPr/>
          <p:nvPr/>
        </p:nvSpPr>
        <p:spPr>
          <a:xfrm>
            <a:off x="706376" y="5511519"/>
            <a:ext cx="4042993" cy="5935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309"/>
            <a:endParaRPr lang="da-DK" sz="1633">
              <a:solidFill>
                <a:prstClr val="white"/>
              </a:solidFill>
              <a:latin typeface="Verdana"/>
            </a:endParaRPr>
          </a:p>
        </p:txBody>
      </p:sp>
      <p:sp>
        <p:nvSpPr>
          <p:cNvPr id="16" name="Tekstfelt 15">
            <a:extLst>
              <a:ext uri="{FF2B5EF4-FFF2-40B4-BE49-F238E27FC236}">
                <a16:creationId xmlns:a16="http://schemas.microsoft.com/office/drawing/2014/main" id="{1A84316F-41EF-5BDE-28F5-BFA10360914C}"/>
              </a:ext>
            </a:extLst>
          </p:cNvPr>
          <p:cNvSpPr txBox="1"/>
          <p:nvPr/>
        </p:nvSpPr>
        <p:spPr>
          <a:xfrm>
            <a:off x="769027" y="4044482"/>
            <a:ext cx="3790397" cy="584775"/>
          </a:xfrm>
          <a:prstGeom prst="rect">
            <a:avLst/>
          </a:prstGeom>
          <a:noFill/>
        </p:spPr>
        <p:txBody>
          <a:bodyPr wrap="none" rtlCol="0">
            <a:spAutoFit/>
          </a:bodyPr>
          <a:lstStyle/>
          <a:p>
            <a:pPr defTabSz="829309"/>
            <a:r>
              <a:rPr lang="da-DK" sz="1600" dirty="0">
                <a:solidFill>
                  <a:prstClr val="black"/>
                </a:solidFill>
                <a:latin typeface="Verdana"/>
              </a:rPr>
              <a:t>KTDV (EDPM) = 1,9 %     =&gt; </a:t>
            </a:r>
            <a:r>
              <a:rPr lang="da-DK" sz="1600" b="1" dirty="0">
                <a:solidFill>
                  <a:prstClr val="black"/>
                </a:solidFill>
                <a:latin typeface="Verdana"/>
              </a:rPr>
              <a:t>RG3</a:t>
            </a:r>
            <a:endParaRPr lang="da-DK" sz="1600" b="1" dirty="0">
              <a:solidFill>
                <a:srgbClr val="00B050"/>
              </a:solidFill>
              <a:latin typeface="Verdana"/>
            </a:endParaRPr>
          </a:p>
          <a:p>
            <a:pPr defTabSz="829309"/>
            <a:r>
              <a:rPr lang="da-DK" sz="1600" dirty="0">
                <a:solidFill>
                  <a:prstClr val="black"/>
                </a:solidFill>
                <a:latin typeface="Verdana"/>
              </a:rPr>
              <a:t>KTDV (EPOXY) = 98,1 %  =&gt; </a:t>
            </a:r>
            <a:r>
              <a:rPr lang="da-DK" sz="1600" b="1" dirty="0">
                <a:solidFill>
                  <a:prstClr val="black"/>
                </a:solidFill>
                <a:latin typeface="Verdana"/>
              </a:rPr>
              <a:t>RG2</a:t>
            </a:r>
            <a:endParaRPr lang="da-DK" sz="1600" b="1" dirty="0">
              <a:solidFill>
                <a:srgbClr val="00B050"/>
              </a:solidFill>
              <a:latin typeface="Verdana"/>
            </a:endParaRPr>
          </a:p>
        </p:txBody>
      </p:sp>
      <p:sp>
        <p:nvSpPr>
          <p:cNvPr id="17" name="Tekstfelt 16">
            <a:extLst>
              <a:ext uri="{FF2B5EF4-FFF2-40B4-BE49-F238E27FC236}">
                <a16:creationId xmlns:a16="http://schemas.microsoft.com/office/drawing/2014/main" id="{FE94C362-E1DE-451D-CE01-D27ADBB8E019}"/>
              </a:ext>
            </a:extLst>
          </p:cNvPr>
          <p:cNvSpPr txBox="1"/>
          <p:nvPr/>
        </p:nvSpPr>
        <p:spPr>
          <a:xfrm>
            <a:off x="706376" y="4756798"/>
            <a:ext cx="3299301" cy="594009"/>
          </a:xfrm>
          <a:prstGeom prst="rect">
            <a:avLst/>
          </a:prstGeom>
          <a:noFill/>
        </p:spPr>
        <p:txBody>
          <a:bodyPr wrap="none" rtlCol="0">
            <a:spAutoFit/>
          </a:bodyPr>
          <a:lstStyle/>
          <a:p>
            <a:pPr defTabSz="829309"/>
            <a:r>
              <a:rPr lang="da-DK" sz="1630" dirty="0" err="1">
                <a:solidFill>
                  <a:prstClr val="black"/>
                </a:solidFill>
                <a:ea typeface="Calibri" panose="020F0502020204030204" pitchFamily="34" charset="0"/>
                <a:cs typeface="Arial" panose="020B0604020202020204" pitchFamily="34" charset="0"/>
              </a:rPr>
              <a:t>F</a:t>
            </a:r>
            <a:r>
              <a:rPr lang="da-DK" sz="1630" baseline="-25000" dirty="0" err="1">
                <a:solidFill>
                  <a:prstClr val="black"/>
                </a:solidFill>
                <a:ea typeface="Calibri" panose="020F0502020204030204" pitchFamily="34" charset="0"/>
                <a:cs typeface="Arial" panose="020B0604020202020204" pitchFamily="34" charset="0"/>
              </a:rPr>
              <a:t>g</a:t>
            </a:r>
            <a:r>
              <a:rPr lang="da-DK" sz="1630" dirty="0">
                <a:solidFill>
                  <a:prstClr val="black"/>
                </a:solidFill>
                <a:ea typeface="Calibri" panose="020F0502020204030204" pitchFamily="34" charset="0"/>
                <a:cs typeface="Arial" panose="020B0604020202020204" pitchFamily="34" charset="0"/>
              </a:rPr>
              <a:t> = </a:t>
            </a:r>
            <a:r>
              <a:rPr lang="da-DK" sz="1630" dirty="0">
                <a:solidFill>
                  <a:prstClr val="black"/>
                </a:solidFill>
              </a:rPr>
              <a:t>S/V (EDPM) = 0,07 </a:t>
            </a:r>
            <a:r>
              <a:rPr lang="da-DK" sz="1630" dirty="0">
                <a:solidFill>
                  <a:prstClr val="black"/>
                </a:solidFill>
                <a:ea typeface="Calibri" panose="020F0502020204030204" pitchFamily="34" charset="0"/>
                <a:cs typeface="Arial" panose="020B0604020202020204" pitchFamily="34" charset="0"/>
              </a:rPr>
              <a:t>dm</a:t>
            </a:r>
            <a:r>
              <a:rPr lang="da-DK" sz="1630" baseline="30000" dirty="0">
                <a:solidFill>
                  <a:prstClr val="black"/>
                </a:solidFill>
                <a:ea typeface="Calibri" panose="020F0502020204030204" pitchFamily="34" charset="0"/>
                <a:cs typeface="Arial" panose="020B0604020202020204" pitchFamily="34" charset="0"/>
              </a:rPr>
              <a:t>-1</a:t>
            </a:r>
            <a:endParaRPr lang="da-DK" sz="1630" dirty="0">
              <a:solidFill>
                <a:prstClr val="black"/>
              </a:solidFill>
              <a:ea typeface="Calibri" panose="020F0502020204030204" pitchFamily="34" charset="0"/>
              <a:cs typeface="Arial" panose="020B0604020202020204" pitchFamily="34" charset="0"/>
            </a:endParaRPr>
          </a:p>
          <a:p>
            <a:pPr defTabSz="829309"/>
            <a:r>
              <a:rPr lang="da-DK" sz="1630" dirty="0" err="1">
                <a:solidFill>
                  <a:prstClr val="black"/>
                </a:solidFill>
                <a:ea typeface="Calibri" panose="020F0502020204030204" pitchFamily="34" charset="0"/>
                <a:cs typeface="Arial" panose="020B0604020202020204" pitchFamily="34" charset="0"/>
              </a:rPr>
              <a:t>F</a:t>
            </a:r>
            <a:r>
              <a:rPr lang="da-DK" sz="1630" baseline="-25000" dirty="0" err="1">
                <a:solidFill>
                  <a:prstClr val="black"/>
                </a:solidFill>
                <a:ea typeface="Calibri" panose="020F0502020204030204" pitchFamily="34" charset="0"/>
                <a:cs typeface="Arial" panose="020B0604020202020204" pitchFamily="34" charset="0"/>
              </a:rPr>
              <a:t>g</a:t>
            </a:r>
            <a:r>
              <a:rPr lang="da-DK" sz="1630" dirty="0">
                <a:solidFill>
                  <a:prstClr val="black"/>
                </a:solidFill>
                <a:ea typeface="Calibri" panose="020F0502020204030204" pitchFamily="34" charset="0"/>
                <a:cs typeface="Arial" panose="020B0604020202020204" pitchFamily="34" charset="0"/>
              </a:rPr>
              <a:t> = </a:t>
            </a:r>
            <a:r>
              <a:rPr lang="da-DK" sz="1630" dirty="0">
                <a:solidFill>
                  <a:prstClr val="black"/>
                </a:solidFill>
              </a:rPr>
              <a:t>S/V (EPOXY) = 3,6 </a:t>
            </a:r>
            <a:r>
              <a:rPr lang="da-DK" sz="1630" dirty="0">
                <a:solidFill>
                  <a:prstClr val="black"/>
                </a:solidFill>
                <a:ea typeface="Calibri" panose="020F0502020204030204" pitchFamily="34" charset="0"/>
                <a:cs typeface="Arial" panose="020B0604020202020204" pitchFamily="34" charset="0"/>
              </a:rPr>
              <a:t>dm</a:t>
            </a:r>
            <a:r>
              <a:rPr lang="da-DK" sz="1630" baseline="30000" dirty="0">
                <a:solidFill>
                  <a:prstClr val="black"/>
                </a:solidFill>
                <a:ea typeface="Calibri" panose="020F0502020204030204" pitchFamily="34" charset="0"/>
                <a:cs typeface="Arial" panose="020B0604020202020204" pitchFamily="34" charset="0"/>
              </a:rPr>
              <a:t>-1</a:t>
            </a:r>
            <a:endParaRPr lang="da-DK" sz="1630" dirty="0">
              <a:solidFill>
                <a:prstClr val="black"/>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2649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6" grpId="0" animBg="1"/>
      <p:bldP spid="7" grpId="0" animBg="1"/>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F007C271-06F0-868C-74BF-3FDB3E4D8E1C}"/>
              </a:ext>
            </a:extLst>
          </p:cNvPr>
          <p:cNvPicPr>
            <a:picLocks noChangeAspect="1"/>
          </p:cNvPicPr>
          <p:nvPr/>
        </p:nvPicPr>
        <p:blipFill>
          <a:blip r:embed="rId2"/>
          <a:stretch>
            <a:fillRect/>
          </a:stretch>
        </p:blipFill>
        <p:spPr>
          <a:xfrm>
            <a:off x="471487" y="385762"/>
            <a:ext cx="3714750" cy="419100"/>
          </a:xfrm>
          <a:prstGeom prst="rect">
            <a:avLst/>
          </a:prstGeom>
        </p:spPr>
      </p:pic>
      <p:pic>
        <p:nvPicPr>
          <p:cNvPr id="4" name="Billede 3">
            <a:extLst>
              <a:ext uri="{FF2B5EF4-FFF2-40B4-BE49-F238E27FC236}">
                <a16:creationId xmlns:a16="http://schemas.microsoft.com/office/drawing/2014/main" id="{18373E5C-07DD-A07F-8A4C-C80BEF2184E2}"/>
              </a:ext>
            </a:extLst>
          </p:cNvPr>
          <p:cNvPicPr>
            <a:picLocks noChangeAspect="1"/>
          </p:cNvPicPr>
          <p:nvPr/>
        </p:nvPicPr>
        <p:blipFill>
          <a:blip r:embed="rId3"/>
          <a:stretch>
            <a:fillRect/>
          </a:stretch>
        </p:blipFill>
        <p:spPr>
          <a:xfrm>
            <a:off x="419100" y="804862"/>
            <a:ext cx="11353800" cy="5391150"/>
          </a:xfrm>
          <a:prstGeom prst="rect">
            <a:avLst/>
          </a:prstGeom>
        </p:spPr>
      </p:pic>
      <p:sp>
        <p:nvSpPr>
          <p:cNvPr id="6" name="Ellipse 5">
            <a:extLst>
              <a:ext uri="{FF2B5EF4-FFF2-40B4-BE49-F238E27FC236}">
                <a16:creationId xmlns:a16="http://schemas.microsoft.com/office/drawing/2014/main" id="{A2458D28-EED7-41C5-88AE-B4E8692AAA41}"/>
              </a:ext>
            </a:extLst>
          </p:cNvPr>
          <p:cNvSpPr/>
          <p:nvPr/>
        </p:nvSpPr>
        <p:spPr>
          <a:xfrm>
            <a:off x="0" y="3429000"/>
            <a:ext cx="12192000" cy="1533525"/>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extLst>
              <a:ext uri="{FF2B5EF4-FFF2-40B4-BE49-F238E27FC236}">
                <a16:creationId xmlns:a16="http://schemas.microsoft.com/office/drawing/2014/main" id="{0C2EB963-7D73-D5F1-A2AA-6D9F89A18684}"/>
              </a:ext>
            </a:extLst>
          </p:cNvPr>
          <p:cNvSpPr/>
          <p:nvPr/>
        </p:nvSpPr>
        <p:spPr>
          <a:xfrm>
            <a:off x="3048000" y="4457700"/>
            <a:ext cx="3552825" cy="2476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151346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359B6290-7586-0C8F-793B-ED2867A584D0}"/>
              </a:ext>
            </a:extLst>
          </p:cNvPr>
          <p:cNvPicPr>
            <a:picLocks noChangeAspect="1"/>
          </p:cNvPicPr>
          <p:nvPr/>
        </p:nvPicPr>
        <p:blipFill>
          <a:blip r:embed="rId2"/>
          <a:stretch>
            <a:fillRect/>
          </a:stretch>
        </p:blipFill>
        <p:spPr>
          <a:xfrm>
            <a:off x="0" y="1040627"/>
            <a:ext cx="12192000" cy="5448041"/>
          </a:xfrm>
          <a:prstGeom prst="rect">
            <a:avLst/>
          </a:prstGeom>
        </p:spPr>
      </p:pic>
      <p:sp>
        <p:nvSpPr>
          <p:cNvPr id="6" name="Tekstfelt 5">
            <a:extLst>
              <a:ext uri="{FF2B5EF4-FFF2-40B4-BE49-F238E27FC236}">
                <a16:creationId xmlns:a16="http://schemas.microsoft.com/office/drawing/2014/main" id="{8D059556-72F7-98AF-FE99-B5B74ECC891A}"/>
              </a:ext>
            </a:extLst>
          </p:cNvPr>
          <p:cNvSpPr txBox="1"/>
          <p:nvPr/>
        </p:nvSpPr>
        <p:spPr>
          <a:xfrm>
            <a:off x="379236" y="304624"/>
            <a:ext cx="7571816" cy="646331"/>
          </a:xfrm>
          <a:prstGeom prst="rect">
            <a:avLst/>
          </a:prstGeom>
          <a:noFill/>
        </p:spPr>
        <p:txBody>
          <a:bodyPr wrap="none" rtlCol="0">
            <a:spAutoFit/>
          </a:bodyPr>
          <a:lstStyle/>
          <a:p>
            <a:r>
              <a:rPr lang="da-DK" dirty="0"/>
              <a:t>Kilde:	</a:t>
            </a:r>
            <a:r>
              <a:rPr lang="da-DK" dirty="0" err="1"/>
              <a:t>Certification</a:t>
            </a:r>
            <a:r>
              <a:rPr lang="da-DK" dirty="0"/>
              <a:t> and </a:t>
            </a:r>
            <a:r>
              <a:rPr lang="da-DK" dirty="0" err="1"/>
              <a:t>approval</a:t>
            </a:r>
            <a:r>
              <a:rPr lang="da-DK" dirty="0"/>
              <a:t> of products in </a:t>
            </a:r>
            <a:r>
              <a:rPr lang="da-DK" dirty="0" err="1"/>
              <a:t>contact</a:t>
            </a:r>
            <a:r>
              <a:rPr lang="da-DK" dirty="0"/>
              <a:t> with </a:t>
            </a:r>
            <a:r>
              <a:rPr lang="da-DK" dirty="0" err="1"/>
              <a:t>drinking</a:t>
            </a:r>
            <a:r>
              <a:rPr lang="da-DK" dirty="0"/>
              <a:t> </a:t>
            </a:r>
            <a:r>
              <a:rPr lang="da-DK" dirty="0" err="1"/>
              <a:t>water</a:t>
            </a:r>
            <a:endParaRPr lang="da-DK" dirty="0"/>
          </a:p>
          <a:p>
            <a:r>
              <a:rPr lang="da-DK"/>
              <a:t>	4MSi </a:t>
            </a:r>
            <a:r>
              <a:rPr lang="da-DK" dirty="0" err="1"/>
              <a:t>Draft</a:t>
            </a:r>
            <a:r>
              <a:rPr lang="da-DK" dirty="0"/>
              <a:t> Common Approach</a:t>
            </a:r>
          </a:p>
        </p:txBody>
      </p:sp>
      <p:sp>
        <p:nvSpPr>
          <p:cNvPr id="2" name="Tekstfelt 1">
            <a:extLst>
              <a:ext uri="{FF2B5EF4-FFF2-40B4-BE49-F238E27FC236}">
                <a16:creationId xmlns:a16="http://schemas.microsoft.com/office/drawing/2014/main" id="{4E712793-6938-81B7-EEA2-1987EDCD1D15}"/>
              </a:ext>
            </a:extLst>
          </p:cNvPr>
          <p:cNvSpPr txBox="1"/>
          <p:nvPr/>
        </p:nvSpPr>
        <p:spPr>
          <a:xfrm>
            <a:off x="69012" y="6488668"/>
            <a:ext cx="10031079" cy="369332"/>
          </a:xfrm>
          <a:prstGeom prst="rect">
            <a:avLst/>
          </a:prstGeom>
          <a:noFill/>
        </p:spPr>
        <p:txBody>
          <a:bodyPr wrap="none" rtlCol="0">
            <a:spAutoFit/>
          </a:bodyPr>
          <a:lstStyle/>
          <a:p>
            <a:r>
              <a:rPr lang="da-DK" dirty="0"/>
              <a:t>Afsnit 3.4.1: Sammenstilling af risikogrupper og der til hørende opgaver </a:t>
            </a:r>
            <a:r>
              <a:rPr lang="da-DK" dirty="0" err="1"/>
              <a:t>ifbm</a:t>
            </a:r>
            <a:r>
              <a:rPr lang="da-DK" dirty="0"/>
              <a:t>. certificering/godkendelse.</a:t>
            </a:r>
          </a:p>
        </p:txBody>
      </p:sp>
    </p:spTree>
    <p:extLst>
      <p:ext uri="{BB962C8B-B14F-4D97-AF65-F5344CB8AC3E}">
        <p14:creationId xmlns:p14="http://schemas.microsoft.com/office/powerpoint/2010/main" val="223886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p:cNvSpPr>
            <a:spLocks noGrp="1"/>
          </p:cNvSpPr>
          <p:nvPr>
            <p:ph type="subTitle" idx="1"/>
          </p:nvPr>
        </p:nvSpPr>
        <p:spPr/>
        <p:txBody>
          <a:bodyPr>
            <a:normAutofit/>
          </a:bodyPr>
          <a:lstStyle/>
          <a:p>
            <a:r>
              <a:rPr lang="da-DK" sz="3265" dirty="0"/>
              <a:t>Certifikater </a:t>
            </a:r>
            <a:r>
              <a:rPr lang="da-DK" sz="3265"/>
              <a:t>og system1+</a:t>
            </a:r>
            <a:endParaRPr lang="da-DK" sz="3265" dirty="0"/>
          </a:p>
        </p:txBody>
      </p:sp>
    </p:spTree>
    <p:extLst>
      <p:ext uri="{BB962C8B-B14F-4D97-AF65-F5344CB8AC3E}">
        <p14:creationId xmlns:p14="http://schemas.microsoft.com/office/powerpoint/2010/main" val="3670183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40F49A-236B-4765-60F4-877750905F36}"/>
              </a:ext>
            </a:extLst>
          </p:cNvPr>
          <p:cNvSpPr>
            <a:spLocks noGrp="1"/>
          </p:cNvSpPr>
          <p:nvPr>
            <p:ph type="title"/>
          </p:nvPr>
        </p:nvSpPr>
        <p:spPr/>
        <p:txBody>
          <a:bodyPr/>
          <a:lstStyle/>
          <a:p>
            <a:r>
              <a:rPr lang="da-DK" dirty="0"/>
              <a:t>Attestation of </a:t>
            </a:r>
            <a:r>
              <a:rPr lang="da-DK" dirty="0" err="1"/>
              <a:t>Conformity</a:t>
            </a:r>
            <a:r>
              <a:rPr lang="da-DK" dirty="0"/>
              <a:t>, </a:t>
            </a:r>
            <a:r>
              <a:rPr lang="da-DK" dirty="0" err="1"/>
              <a:t>AoC</a:t>
            </a:r>
            <a:endParaRPr lang="da-DK" dirty="0"/>
          </a:p>
        </p:txBody>
      </p:sp>
      <p:sp>
        <p:nvSpPr>
          <p:cNvPr id="3" name="Pladsholder til indhold 2">
            <a:extLst>
              <a:ext uri="{FF2B5EF4-FFF2-40B4-BE49-F238E27FC236}">
                <a16:creationId xmlns:a16="http://schemas.microsoft.com/office/drawing/2014/main" id="{144AAD39-0FC8-27D8-8C2B-BA238A553B0D}"/>
              </a:ext>
            </a:extLst>
          </p:cNvPr>
          <p:cNvSpPr>
            <a:spLocks noGrp="1"/>
          </p:cNvSpPr>
          <p:nvPr>
            <p:ph idx="1"/>
          </p:nvPr>
        </p:nvSpPr>
        <p:spPr/>
        <p:txBody>
          <a:bodyPr>
            <a:normAutofit fontScale="47500" lnSpcReduction="20000"/>
          </a:bodyPr>
          <a:lstStyle/>
          <a:p>
            <a:pPr marL="0" indent="0">
              <a:lnSpc>
                <a:spcPct val="120000"/>
              </a:lnSpc>
              <a:buNone/>
            </a:pPr>
            <a:r>
              <a:rPr lang="en-US" dirty="0"/>
              <a:t>Attestation of conformity for a product / a group of factory-made components /// a pre-product / an intermediate product for factory application by certification body ’…(Title)…’ regarding the hygiene suitability for drinking water of</a:t>
            </a:r>
          </a:p>
          <a:p>
            <a:pPr marL="0" indent="0">
              <a:lnSpc>
                <a:spcPct val="120000"/>
              </a:lnSpc>
              <a:buNone/>
            </a:pPr>
            <a:endParaRPr lang="en-US" dirty="0"/>
          </a:p>
          <a:p>
            <a:pPr marL="0" indent="0">
              <a:lnSpc>
                <a:spcPct val="120000"/>
              </a:lnSpc>
              <a:buNone/>
            </a:pPr>
            <a:r>
              <a:rPr lang="en-US" dirty="0"/>
              <a:t>Product:		Name of the product or component / trade name</a:t>
            </a:r>
          </a:p>
          <a:p>
            <a:pPr marL="0" indent="0">
              <a:lnSpc>
                <a:spcPct val="120000"/>
              </a:lnSpc>
              <a:buNone/>
            </a:pPr>
            <a:r>
              <a:rPr lang="en-US" dirty="0"/>
              <a:t>		Material/polymer</a:t>
            </a:r>
          </a:p>
          <a:p>
            <a:pPr marL="0" indent="0">
              <a:lnSpc>
                <a:spcPct val="120000"/>
              </a:lnSpc>
              <a:buNone/>
            </a:pPr>
            <a:r>
              <a:rPr lang="en-US" dirty="0"/>
              <a:t>		Product group</a:t>
            </a:r>
          </a:p>
          <a:p>
            <a:pPr marL="0" indent="0">
              <a:lnSpc>
                <a:spcPct val="120000"/>
              </a:lnSpc>
              <a:buNone/>
            </a:pPr>
            <a:r>
              <a:rPr lang="en-US" dirty="0"/>
              <a:t>		(Certification body registration number, if applicable)</a:t>
            </a:r>
          </a:p>
          <a:p>
            <a:pPr marL="0" indent="0">
              <a:lnSpc>
                <a:spcPct val="120000"/>
              </a:lnSpc>
              <a:buNone/>
            </a:pPr>
            <a:endParaRPr lang="en-US" dirty="0"/>
          </a:p>
          <a:p>
            <a:pPr marL="0" indent="0">
              <a:lnSpc>
                <a:spcPct val="120000"/>
              </a:lnSpc>
              <a:buNone/>
            </a:pPr>
            <a:r>
              <a:rPr lang="en-US" dirty="0"/>
              <a:t>Manufacturer: 	Company (Name)</a:t>
            </a:r>
          </a:p>
          <a:p>
            <a:pPr marL="0" indent="0">
              <a:lnSpc>
                <a:spcPct val="120000"/>
              </a:lnSpc>
              <a:buNone/>
            </a:pPr>
            <a:r>
              <a:rPr lang="en-US" dirty="0"/>
              <a:t>		(</a:t>
            </a:r>
            <a:r>
              <a:rPr lang="en-US" dirty="0" err="1"/>
              <a:t>Adress</a:t>
            </a:r>
            <a:r>
              <a:rPr lang="en-US" dirty="0"/>
              <a:t>)</a:t>
            </a:r>
          </a:p>
          <a:p>
            <a:pPr marL="0" indent="0">
              <a:lnSpc>
                <a:spcPct val="120000"/>
              </a:lnSpc>
              <a:buNone/>
            </a:pPr>
            <a:endParaRPr lang="en-US" dirty="0"/>
          </a:p>
          <a:p>
            <a:pPr marL="0" indent="0">
              <a:lnSpc>
                <a:spcPct val="120000"/>
              </a:lnSpc>
              <a:buNone/>
            </a:pPr>
            <a:r>
              <a:rPr lang="en-US" b="1" dirty="0"/>
              <a:t>⧠ Based on a type test (without external monitoring; simplified procedure)</a:t>
            </a:r>
          </a:p>
          <a:p>
            <a:pPr marL="0" indent="0">
              <a:lnSpc>
                <a:spcPct val="120000"/>
              </a:lnSpc>
              <a:buNone/>
            </a:pPr>
            <a:r>
              <a:rPr lang="en-US" b="1" dirty="0"/>
              <a:t>⧠ Under system 1+ with external monitoring of the following production sites:</a:t>
            </a:r>
            <a:r>
              <a:rPr lang="en-US" dirty="0"/>
              <a:t> (</a:t>
            </a:r>
            <a:r>
              <a:rPr lang="en-US" dirty="0" err="1"/>
              <a:t>Adresses</a:t>
            </a:r>
            <a:r>
              <a:rPr lang="en-US" dirty="0"/>
              <a:t>)</a:t>
            </a:r>
          </a:p>
          <a:p>
            <a:pPr marL="0" indent="0">
              <a:lnSpc>
                <a:spcPct val="120000"/>
              </a:lnSpc>
              <a:buNone/>
            </a:pPr>
            <a:endParaRPr lang="en-US" dirty="0"/>
          </a:p>
          <a:p>
            <a:pPr marL="0" indent="0">
              <a:lnSpc>
                <a:spcPct val="120000"/>
              </a:lnSpc>
              <a:buNone/>
            </a:pPr>
            <a:r>
              <a:rPr lang="en-US" dirty="0"/>
              <a:t>Reference / Attestation:</a:t>
            </a:r>
          </a:p>
          <a:p>
            <a:pPr marL="0" indent="0">
              <a:lnSpc>
                <a:spcPct val="120000"/>
              </a:lnSpc>
              <a:buNone/>
            </a:pPr>
            <a:r>
              <a:rPr lang="en-US" dirty="0"/>
              <a:t>We hereby certify that the product / component indicated above</a:t>
            </a:r>
          </a:p>
          <a:p>
            <a:pPr>
              <a:lnSpc>
                <a:spcPct val="120000"/>
              </a:lnSpc>
            </a:pPr>
            <a:r>
              <a:rPr lang="en-US" dirty="0"/>
              <a:t>based on the certification </a:t>
            </a:r>
            <a:r>
              <a:rPr lang="en-US" dirty="0" err="1"/>
              <a:t>programme</a:t>
            </a:r>
            <a:r>
              <a:rPr lang="en-US" dirty="0"/>
              <a:t> ‘…(Title)…‘ of the certification body (Name, </a:t>
            </a:r>
            <a:r>
              <a:rPr lang="en-US" dirty="0" err="1"/>
              <a:t>Adress</a:t>
            </a:r>
            <a:r>
              <a:rPr lang="en-US" dirty="0"/>
              <a:t>),</a:t>
            </a:r>
          </a:p>
          <a:p>
            <a:pPr>
              <a:lnSpc>
                <a:spcPct val="120000"/>
              </a:lnSpc>
            </a:pPr>
            <a:r>
              <a:rPr lang="en-US" dirty="0"/>
              <a:t>the submitted product information, including the formulation details</a:t>
            </a:r>
          </a:p>
          <a:p>
            <a:pPr>
              <a:lnSpc>
                <a:spcPct val="120000"/>
              </a:lnSpc>
            </a:pPr>
            <a:r>
              <a:rPr lang="en-US" dirty="0"/>
              <a:t>and evaluation report No (report number)</a:t>
            </a:r>
          </a:p>
          <a:p>
            <a:pPr marL="0" indent="0">
              <a:lnSpc>
                <a:spcPct val="120000"/>
              </a:lnSpc>
              <a:buNone/>
            </a:pPr>
            <a:r>
              <a:rPr lang="en-US" dirty="0"/>
              <a:t>meets the requirements of the Evaluation Criteria Document / Guideline Document of the German Environment Agency5:</a:t>
            </a:r>
          </a:p>
          <a:p>
            <a:pPr marL="0" indent="0">
              <a:lnSpc>
                <a:spcPct val="120000"/>
              </a:lnSpc>
              <a:buNone/>
            </a:pPr>
            <a:r>
              <a:rPr lang="en-US" dirty="0"/>
              <a:t>‘…(Title)…‘</a:t>
            </a:r>
          </a:p>
          <a:p>
            <a:pPr marL="0" indent="0">
              <a:lnSpc>
                <a:spcPct val="120000"/>
              </a:lnSpc>
              <a:buNone/>
            </a:pPr>
            <a:r>
              <a:rPr lang="en-US" dirty="0"/>
              <a:t>for the temperature range (degrees Celsius) and is in compliance with the above document.</a:t>
            </a:r>
            <a:endParaRPr lang="da-DK" dirty="0"/>
          </a:p>
        </p:txBody>
      </p:sp>
      <p:pic>
        <p:nvPicPr>
          <p:cNvPr id="4" name="Billede 3">
            <a:extLst>
              <a:ext uri="{FF2B5EF4-FFF2-40B4-BE49-F238E27FC236}">
                <a16:creationId xmlns:a16="http://schemas.microsoft.com/office/drawing/2014/main" id="{CD5E252D-45B0-321C-0927-CA55E1A2DBB2}"/>
              </a:ext>
            </a:extLst>
          </p:cNvPr>
          <p:cNvPicPr>
            <a:picLocks noChangeAspect="1"/>
          </p:cNvPicPr>
          <p:nvPr/>
        </p:nvPicPr>
        <p:blipFill>
          <a:blip r:embed="rId2"/>
          <a:stretch>
            <a:fillRect/>
          </a:stretch>
        </p:blipFill>
        <p:spPr>
          <a:xfrm>
            <a:off x="7598580" y="1999472"/>
            <a:ext cx="3918203" cy="1869582"/>
          </a:xfrm>
          <a:prstGeom prst="rect">
            <a:avLst/>
          </a:prstGeom>
        </p:spPr>
      </p:pic>
      <p:sp>
        <p:nvSpPr>
          <p:cNvPr id="5" name="Ellipse 4">
            <a:extLst>
              <a:ext uri="{FF2B5EF4-FFF2-40B4-BE49-F238E27FC236}">
                <a16:creationId xmlns:a16="http://schemas.microsoft.com/office/drawing/2014/main" id="{849274B5-B3CC-8C4D-6AFB-B5E2F1A23D41}"/>
              </a:ext>
            </a:extLst>
          </p:cNvPr>
          <p:cNvSpPr/>
          <p:nvPr/>
        </p:nvSpPr>
        <p:spPr>
          <a:xfrm>
            <a:off x="87015" y="3494159"/>
            <a:ext cx="7994418" cy="11216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309"/>
            <a:endParaRPr lang="da-DK" sz="1633">
              <a:solidFill>
                <a:prstClr val="white"/>
              </a:solidFill>
              <a:latin typeface="Verdana"/>
            </a:endParaRPr>
          </a:p>
        </p:txBody>
      </p:sp>
    </p:spTree>
    <p:extLst>
      <p:ext uri="{BB962C8B-B14F-4D97-AF65-F5344CB8AC3E}">
        <p14:creationId xmlns:p14="http://schemas.microsoft.com/office/powerpoint/2010/main" val="2606522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Factory Icon , Industry Solid Logo Illustration, Pictogram Stock  Illustration - Illustration of symbol, white: 90235175">
            <a:extLst>
              <a:ext uri="{FF2B5EF4-FFF2-40B4-BE49-F238E27FC236}">
                <a16:creationId xmlns:a16="http://schemas.microsoft.com/office/drawing/2014/main" id="{AC6EB4A1-D6E1-D06E-4765-37843ACB56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2858" y="2239378"/>
            <a:ext cx="903607" cy="90360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a:extLst>
              <a:ext uri="{FF2B5EF4-FFF2-40B4-BE49-F238E27FC236}">
                <a16:creationId xmlns:a16="http://schemas.microsoft.com/office/drawing/2014/main" id="{439CBDC1-1947-4A19-9E9E-EC3671E417F0}"/>
              </a:ext>
            </a:extLst>
          </p:cNvPr>
          <p:cNvPicPr>
            <a:picLocks noChangeAspect="1"/>
          </p:cNvPicPr>
          <p:nvPr/>
        </p:nvPicPr>
        <p:blipFill>
          <a:blip r:embed="rId3"/>
          <a:stretch>
            <a:fillRect/>
          </a:stretch>
        </p:blipFill>
        <p:spPr>
          <a:xfrm>
            <a:off x="5127529" y="497371"/>
            <a:ext cx="907573" cy="901481"/>
          </a:xfrm>
          <a:prstGeom prst="rect">
            <a:avLst/>
          </a:prstGeom>
        </p:spPr>
      </p:pic>
      <p:pic>
        <p:nvPicPr>
          <p:cNvPr id="14" name="Picture 7">
            <a:extLst>
              <a:ext uri="{FF2B5EF4-FFF2-40B4-BE49-F238E27FC236}">
                <a16:creationId xmlns:a16="http://schemas.microsoft.com/office/drawing/2014/main" id="{C9222A80-54DE-086C-E1BD-9B31506E1EFB}"/>
              </a:ext>
            </a:extLst>
          </p:cNvPr>
          <p:cNvPicPr>
            <a:picLocks noChangeAspect="1"/>
          </p:cNvPicPr>
          <p:nvPr/>
        </p:nvPicPr>
        <p:blipFill>
          <a:blip r:embed="rId3"/>
          <a:stretch>
            <a:fillRect/>
          </a:stretch>
        </p:blipFill>
        <p:spPr>
          <a:xfrm>
            <a:off x="4219958" y="497371"/>
            <a:ext cx="907573" cy="901481"/>
          </a:xfrm>
          <a:prstGeom prst="rect">
            <a:avLst/>
          </a:prstGeom>
        </p:spPr>
      </p:pic>
      <p:pic>
        <p:nvPicPr>
          <p:cNvPr id="15" name="Picture 8">
            <a:extLst>
              <a:ext uri="{FF2B5EF4-FFF2-40B4-BE49-F238E27FC236}">
                <a16:creationId xmlns:a16="http://schemas.microsoft.com/office/drawing/2014/main" id="{FEA9CA82-49F0-18B2-E4BD-6FA73CBE61B3}"/>
              </a:ext>
            </a:extLst>
          </p:cNvPr>
          <p:cNvPicPr>
            <a:picLocks noChangeAspect="1"/>
          </p:cNvPicPr>
          <p:nvPr/>
        </p:nvPicPr>
        <p:blipFill>
          <a:blip r:embed="rId3"/>
          <a:stretch>
            <a:fillRect/>
          </a:stretch>
        </p:blipFill>
        <p:spPr>
          <a:xfrm>
            <a:off x="8148892" y="497371"/>
            <a:ext cx="907573" cy="901481"/>
          </a:xfrm>
          <a:prstGeom prst="rect">
            <a:avLst/>
          </a:prstGeom>
        </p:spPr>
      </p:pic>
      <p:pic>
        <p:nvPicPr>
          <p:cNvPr id="16" name="Picture 9">
            <a:extLst>
              <a:ext uri="{FF2B5EF4-FFF2-40B4-BE49-F238E27FC236}">
                <a16:creationId xmlns:a16="http://schemas.microsoft.com/office/drawing/2014/main" id="{2CC1E26E-269F-107E-78E9-99A5DADB35A1}"/>
              </a:ext>
            </a:extLst>
          </p:cNvPr>
          <p:cNvPicPr>
            <a:picLocks noChangeAspect="1"/>
          </p:cNvPicPr>
          <p:nvPr/>
        </p:nvPicPr>
        <p:blipFill>
          <a:blip r:embed="rId3"/>
          <a:stretch>
            <a:fillRect/>
          </a:stretch>
        </p:blipFill>
        <p:spPr>
          <a:xfrm>
            <a:off x="7241320" y="497371"/>
            <a:ext cx="907573" cy="901481"/>
          </a:xfrm>
          <a:prstGeom prst="rect">
            <a:avLst/>
          </a:prstGeom>
        </p:spPr>
      </p:pic>
      <p:pic>
        <p:nvPicPr>
          <p:cNvPr id="17" name="Picture 10">
            <a:extLst>
              <a:ext uri="{FF2B5EF4-FFF2-40B4-BE49-F238E27FC236}">
                <a16:creationId xmlns:a16="http://schemas.microsoft.com/office/drawing/2014/main" id="{CB3780FB-6351-6F8B-2D6B-366A721E6001}"/>
              </a:ext>
            </a:extLst>
          </p:cNvPr>
          <p:cNvPicPr>
            <a:picLocks noChangeAspect="1"/>
          </p:cNvPicPr>
          <p:nvPr/>
        </p:nvPicPr>
        <p:blipFill>
          <a:blip r:embed="rId3"/>
          <a:stretch>
            <a:fillRect/>
          </a:stretch>
        </p:blipFill>
        <p:spPr>
          <a:xfrm>
            <a:off x="6234200" y="497371"/>
            <a:ext cx="907573" cy="901481"/>
          </a:xfrm>
          <a:prstGeom prst="rect">
            <a:avLst/>
          </a:prstGeom>
        </p:spPr>
      </p:pic>
      <p:pic>
        <p:nvPicPr>
          <p:cNvPr id="18" name="Picture 11">
            <a:extLst>
              <a:ext uri="{FF2B5EF4-FFF2-40B4-BE49-F238E27FC236}">
                <a16:creationId xmlns:a16="http://schemas.microsoft.com/office/drawing/2014/main" id="{2D4B888B-BD5D-3375-108C-76D04872B554}"/>
              </a:ext>
            </a:extLst>
          </p:cNvPr>
          <p:cNvPicPr>
            <a:picLocks noChangeAspect="1"/>
          </p:cNvPicPr>
          <p:nvPr/>
        </p:nvPicPr>
        <p:blipFill>
          <a:blip r:embed="rId3"/>
          <a:stretch>
            <a:fillRect/>
          </a:stretch>
        </p:blipFill>
        <p:spPr>
          <a:xfrm>
            <a:off x="6227461" y="1369437"/>
            <a:ext cx="907573" cy="901481"/>
          </a:xfrm>
          <a:prstGeom prst="rect">
            <a:avLst/>
          </a:prstGeom>
        </p:spPr>
      </p:pic>
      <p:pic>
        <p:nvPicPr>
          <p:cNvPr id="19" name="Picture 12">
            <a:extLst>
              <a:ext uri="{FF2B5EF4-FFF2-40B4-BE49-F238E27FC236}">
                <a16:creationId xmlns:a16="http://schemas.microsoft.com/office/drawing/2014/main" id="{CAECC4D1-4759-E665-BF3D-DC07C5FCE0EE}"/>
              </a:ext>
            </a:extLst>
          </p:cNvPr>
          <p:cNvPicPr>
            <a:picLocks noChangeAspect="1"/>
          </p:cNvPicPr>
          <p:nvPr/>
        </p:nvPicPr>
        <p:blipFill>
          <a:blip r:embed="rId3"/>
          <a:stretch>
            <a:fillRect/>
          </a:stretch>
        </p:blipFill>
        <p:spPr>
          <a:xfrm>
            <a:off x="5259502" y="1398852"/>
            <a:ext cx="907573" cy="901481"/>
          </a:xfrm>
          <a:prstGeom prst="rect">
            <a:avLst/>
          </a:prstGeom>
        </p:spPr>
      </p:pic>
      <p:pic>
        <p:nvPicPr>
          <p:cNvPr id="20" name="Picture 13">
            <a:extLst>
              <a:ext uri="{FF2B5EF4-FFF2-40B4-BE49-F238E27FC236}">
                <a16:creationId xmlns:a16="http://schemas.microsoft.com/office/drawing/2014/main" id="{4E1C5D9A-2403-7E2F-CF6D-2D2137EF2B1A}"/>
              </a:ext>
            </a:extLst>
          </p:cNvPr>
          <p:cNvPicPr>
            <a:picLocks noChangeAspect="1"/>
          </p:cNvPicPr>
          <p:nvPr/>
        </p:nvPicPr>
        <p:blipFill>
          <a:blip r:embed="rId3"/>
          <a:stretch>
            <a:fillRect/>
          </a:stretch>
        </p:blipFill>
        <p:spPr>
          <a:xfrm>
            <a:off x="4219958" y="1369437"/>
            <a:ext cx="907573" cy="901481"/>
          </a:xfrm>
          <a:prstGeom prst="rect">
            <a:avLst/>
          </a:prstGeom>
        </p:spPr>
      </p:pic>
      <p:pic>
        <p:nvPicPr>
          <p:cNvPr id="21" name="Picture 2" descr="Factory Icon , Industry Solid Logo Illustration, Pictogram Stock  Illustration - Illustration of symbol, white: 90235175">
            <a:extLst>
              <a:ext uri="{FF2B5EF4-FFF2-40B4-BE49-F238E27FC236}">
                <a16:creationId xmlns:a16="http://schemas.microsoft.com/office/drawing/2014/main" id="{616B53AD-D065-ACA0-1396-8A2F16DC57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8164" y="2239378"/>
            <a:ext cx="903607" cy="90360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Chemical Test Tube Pictogram Icon. Chemical Lab Equipment Isolated On White  Background. Experiment Flasks For Science Experiment. Trendy Modern Vector  Symbol. Simple Flat Illustration Royalty Free SVG, Cliparts, Vectors, And  Stock Illustration.">
            <a:extLst>
              <a:ext uri="{FF2B5EF4-FFF2-40B4-BE49-F238E27FC236}">
                <a16:creationId xmlns:a16="http://schemas.microsoft.com/office/drawing/2014/main" id="{7847A093-4273-D9B6-C8BA-6392EC95A3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7590" y="2100004"/>
            <a:ext cx="925099" cy="92509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Chemical Test Tube Pictogram Icon. Chemical Lab Equipment Isolated On White  Background. Experiment Flasks For Science Experiment. Trendy Modern Vector  Symbol. Simple Flat Illustration Royalty Free SVG, Cliparts, Vectors, And  Stock Illustration.">
            <a:extLst>
              <a:ext uri="{FF2B5EF4-FFF2-40B4-BE49-F238E27FC236}">
                <a16:creationId xmlns:a16="http://schemas.microsoft.com/office/drawing/2014/main" id="{FA95CB0A-2892-15E7-A522-0FAD85F6A8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8740" y="2100003"/>
            <a:ext cx="925099" cy="92509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6">
            <a:extLst>
              <a:ext uri="{FF2B5EF4-FFF2-40B4-BE49-F238E27FC236}">
                <a16:creationId xmlns:a16="http://schemas.microsoft.com/office/drawing/2014/main" id="{073F87B0-A84F-0555-88AA-EE02EE803AC9}"/>
              </a:ext>
            </a:extLst>
          </p:cNvPr>
          <p:cNvPicPr>
            <a:picLocks noChangeAspect="1"/>
          </p:cNvPicPr>
          <p:nvPr/>
        </p:nvPicPr>
        <p:blipFill>
          <a:blip r:embed="rId5"/>
          <a:stretch>
            <a:fillRect/>
          </a:stretch>
        </p:blipFill>
        <p:spPr>
          <a:xfrm>
            <a:off x="7195418" y="2099257"/>
            <a:ext cx="925845" cy="925845"/>
          </a:xfrm>
          <a:prstGeom prst="rect">
            <a:avLst/>
          </a:prstGeom>
        </p:spPr>
      </p:pic>
      <p:pic>
        <p:nvPicPr>
          <p:cNvPr id="25" name="Picture 18">
            <a:extLst>
              <a:ext uri="{FF2B5EF4-FFF2-40B4-BE49-F238E27FC236}">
                <a16:creationId xmlns:a16="http://schemas.microsoft.com/office/drawing/2014/main" id="{E7E5E1BA-EC27-4B33-F1D1-112B3E43D894}"/>
              </a:ext>
            </a:extLst>
          </p:cNvPr>
          <p:cNvPicPr>
            <a:picLocks noChangeAspect="1"/>
          </p:cNvPicPr>
          <p:nvPr/>
        </p:nvPicPr>
        <p:blipFill>
          <a:blip r:embed="rId6"/>
          <a:stretch>
            <a:fillRect/>
          </a:stretch>
        </p:blipFill>
        <p:spPr>
          <a:xfrm>
            <a:off x="4157675" y="3291301"/>
            <a:ext cx="932618" cy="818419"/>
          </a:xfrm>
          <a:prstGeom prst="rect">
            <a:avLst/>
          </a:prstGeom>
        </p:spPr>
      </p:pic>
      <p:pic>
        <p:nvPicPr>
          <p:cNvPr id="26" name="Picture 19">
            <a:extLst>
              <a:ext uri="{FF2B5EF4-FFF2-40B4-BE49-F238E27FC236}">
                <a16:creationId xmlns:a16="http://schemas.microsoft.com/office/drawing/2014/main" id="{8DA1E477-6C94-0FB3-DC3F-42F96C3B6C6D}"/>
              </a:ext>
            </a:extLst>
          </p:cNvPr>
          <p:cNvPicPr>
            <a:picLocks noChangeAspect="1"/>
          </p:cNvPicPr>
          <p:nvPr/>
        </p:nvPicPr>
        <p:blipFill>
          <a:blip r:embed="rId7"/>
          <a:stretch>
            <a:fillRect/>
          </a:stretch>
        </p:blipFill>
        <p:spPr>
          <a:xfrm>
            <a:off x="5144600" y="3291302"/>
            <a:ext cx="931936" cy="816206"/>
          </a:xfrm>
          <a:prstGeom prst="rect">
            <a:avLst/>
          </a:prstGeom>
        </p:spPr>
      </p:pic>
      <p:pic>
        <p:nvPicPr>
          <p:cNvPr id="27" name="Picture 20">
            <a:extLst>
              <a:ext uri="{FF2B5EF4-FFF2-40B4-BE49-F238E27FC236}">
                <a16:creationId xmlns:a16="http://schemas.microsoft.com/office/drawing/2014/main" id="{DE0C396A-6B25-1C94-294E-C7232D1CBCA3}"/>
              </a:ext>
            </a:extLst>
          </p:cNvPr>
          <p:cNvPicPr>
            <a:picLocks noChangeAspect="1"/>
          </p:cNvPicPr>
          <p:nvPr/>
        </p:nvPicPr>
        <p:blipFill>
          <a:blip r:embed="rId7"/>
          <a:stretch>
            <a:fillRect/>
          </a:stretch>
        </p:blipFill>
        <p:spPr>
          <a:xfrm>
            <a:off x="4206805" y="5964968"/>
            <a:ext cx="931936" cy="816206"/>
          </a:xfrm>
          <a:prstGeom prst="rect">
            <a:avLst/>
          </a:prstGeom>
        </p:spPr>
      </p:pic>
      <p:pic>
        <p:nvPicPr>
          <p:cNvPr id="28" name="Picture 21">
            <a:extLst>
              <a:ext uri="{FF2B5EF4-FFF2-40B4-BE49-F238E27FC236}">
                <a16:creationId xmlns:a16="http://schemas.microsoft.com/office/drawing/2014/main" id="{EB5E1521-C0CC-1D57-A9F9-2627A5317A5F}"/>
              </a:ext>
            </a:extLst>
          </p:cNvPr>
          <p:cNvPicPr>
            <a:picLocks noChangeAspect="1"/>
          </p:cNvPicPr>
          <p:nvPr/>
        </p:nvPicPr>
        <p:blipFill>
          <a:blip r:embed="rId7"/>
          <a:stretch>
            <a:fillRect/>
          </a:stretch>
        </p:blipFill>
        <p:spPr>
          <a:xfrm>
            <a:off x="4177590" y="4640959"/>
            <a:ext cx="931936" cy="816206"/>
          </a:xfrm>
          <a:prstGeom prst="rect">
            <a:avLst/>
          </a:prstGeom>
        </p:spPr>
      </p:pic>
      <p:pic>
        <p:nvPicPr>
          <p:cNvPr id="29" name="Picture 22">
            <a:extLst>
              <a:ext uri="{FF2B5EF4-FFF2-40B4-BE49-F238E27FC236}">
                <a16:creationId xmlns:a16="http://schemas.microsoft.com/office/drawing/2014/main" id="{036CF06A-F018-9772-238F-AC4058264D2F}"/>
              </a:ext>
            </a:extLst>
          </p:cNvPr>
          <p:cNvPicPr>
            <a:picLocks noChangeAspect="1"/>
          </p:cNvPicPr>
          <p:nvPr/>
        </p:nvPicPr>
        <p:blipFill>
          <a:blip r:embed="rId7"/>
          <a:stretch>
            <a:fillRect/>
          </a:stretch>
        </p:blipFill>
        <p:spPr>
          <a:xfrm>
            <a:off x="6096002" y="3255899"/>
            <a:ext cx="931936" cy="816206"/>
          </a:xfrm>
          <a:prstGeom prst="rect">
            <a:avLst/>
          </a:prstGeom>
        </p:spPr>
      </p:pic>
      <p:pic>
        <p:nvPicPr>
          <p:cNvPr id="30" name="Picture 23">
            <a:extLst>
              <a:ext uri="{FF2B5EF4-FFF2-40B4-BE49-F238E27FC236}">
                <a16:creationId xmlns:a16="http://schemas.microsoft.com/office/drawing/2014/main" id="{FE4864C4-2F5F-88A1-03C5-1DDA147DC4C4}"/>
              </a:ext>
            </a:extLst>
          </p:cNvPr>
          <p:cNvPicPr>
            <a:picLocks noChangeAspect="1"/>
          </p:cNvPicPr>
          <p:nvPr/>
        </p:nvPicPr>
        <p:blipFill>
          <a:blip r:embed="rId7"/>
          <a:stretch>
            <a:fillRect/>
          </a:stretch>
        </p:blipFill>
        <p:spPr>
          <a:xfrm>
            <a:off x="6150541" y="4619632"/>
            <a:ext cx="931936" cy="816206"/>
          </a:xfrm>
          <a:prstGeom prst="rect">
            <a:avLst/>
          </a:prstGeom>
        </p:spPr>
      </p:pic>
      <p:pic>
        <p:nvPicPr>
          <p:cNvPr id="31" name="Picture 24">
            <a:extLst>
              <a:ext uri="{FF2B5EF4-FFF2-40B4-BE49-F238E27FC236}">
                <a16:creationId xmlns:a16="http://schemas.microsoft.com/office/drawing/2014/main" id="{E04F2A0C-1A75-2D1F-B7C5-CFECF7082566}"/>
              </a:ext>
            </a:extLst>
          </p:cNvPr>
          <p:cNvPicPr>
            <a:picLocks noChangeAspect="1"/>
          </p:cNvPicPr>
          <p:nvPr/>
        </p:nvPicPr>
        <p:blipFill>
          <a:blip r:embed="rId7"/>
          <a:stretch>
            <a:fillRect/>
          </a:stretch>
        </p:blipFill>
        <p:spPr>
          <a:xfrm>
            <a:off x="5138741" y="4619633"/>
            <a:ext cx="931936" cy="816206"/>
          </a:xfrm>
          <a:prstGeom prst="rect">
            <a:avLst/>
          </a:prstGeom>
        </p:spPr>
      </p:pic>
      <p:graphicFrame>
        <p:nvGraphicFramePr>
          <p:cNvPr id="32" name="Table 5">
            <a:extLst>
              <a:ext uri="{FF2B5EF4-FFF2-40B4-BE49-F238E27FC236}">
                <a16:creationId xmlns:a16="http://schemas.microsoft.com/office/drawing/2014/main" id="{4395010D-05E3-8F8D-6CDD-9FF5E24D157F}"/>
              </a:ext>
            </a:extLst>
          </p:cNvPr>
          <p:cNvGraphicFramePr>
            <a:graphicFrameLocks noGrp="1"/>
          </p:cNvGraphicFramePr>
          <p:nvPr/>
        </p:nvGraphicFramePr>
        <p:xfrm>
          <a:off x="191470" y="106663"/>
          <a:ext cx="8964544" cy="6696672"/>
        </p:xfrm>
        <a:graphic>
          <a:graphicData uri="http://schemas.openxmlformats.org/drawingml/2006/table">
            <a:tbl>
              <a:tblPr/>
              <a:tblGrid>
                <a:gridCol w="3949414">
                  <a:extLst>
                    <a:ext uri="{9D8B030D-6E8A-4147-A177-3AD203B41FA5}">
                      <a16:colId xmlns:a16="http://schemas.microsoft.com/office/drawing/2014/main" val="1833193325"/>
                    </a:ext>
                  </a:extLst>
                </a:gridCol>
                <a:gridCol w="1003026">
                  <a:extLst>
                    <a:ext uri="{9D8B030D-6E8A-4147-A177-3AD203B41FA5}">
                      <a16:colId xmlns:a16="http://schemas.microsoft.com/office/drawing/2014/main" val="152056958"/>
                    </a:ext>
                  </a:extLst>
                </a:gridCol>
                <a:gridCol w="1003026">
                  <a:extLst>
                    <a:ext uri="{9D8B030D-6E8A-4147-A177-3AD203B41FA5}">
                      <a16:colId xmlns:a16="http://schemas.microsoft.com/office/drawing/2014/main" val="1141405699"/>
                    </a:ext>
                  </a:extLst>
                </a:gridCol>
                <a:gridCol w="1003026">
                  <a:extLst>
                    <a:ext uri="{9D8B030D-6E8A-4147-A177-3AD203B41FA5}">
                      <a16:colId xmlns:a16="http://schemas.microsoft.com/office/drawing/2014/main" val="895836690"/>
                    </a:ext>
                  </a:extLst>
                </a:gridCol>
                <a:gridCol w="1003026">
                  <a:extLst>
                    <a:ext uri="{9D8B030D-6E8A-4147-A177-3AD203B41FA5}">
                      <a16:colId xmlns:a16="http://schemas.microsoft.com/office/drawing/2014/main" val="3688076992"/>
                    </a:ext>
                  </a:extLst>
                </a:gridCol>
                <a:gridCol w="1003026">
                  <a:extLst>
                    <a:ext uri="{9D8B030D-6E8A-4147-A177-3AD203B41FA5}">
                      <a16:colId xmlns:a16="http://schemas.microsoft.com/office/drawing/2014/main" val="1047198240"/>
                    </a:ext>
                  </a:extLst>
                </a:gridCol>
              </a:tblGrid>
              <a:tr h="465877">
                <a:tc>
                  <a:txBody>
                    <a:bodyPr/>
                    <a:lstStyle/>
                    <a:p>
                      <a:pPr algn="ctr" fontAlgn="ctr"/>
                      <a:r>
                        <a:rPr lang="da-DK" sz="2000" b="1" i="0" u="none" strike="noStrike" dirty="0">
                          <a:solidFill>
                            <a:srgbClr val="000000"/>
                          </a:solidFill>
                          <a:effectLst/>
                          <a:latin typeface="Open Sans" panose="020B0606030504020204" pitchFamily="34" charset="0"/>
                        </a:rPr>
                        <a:t>AVCP-system</a:t>
                      </a:r>
                    </a:p>
                  </a:txBody>
                  <a:tcPr marL="9516" marR="9516" marT="9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a-DK" sz="2000" b="0" i="0" u="none" strike="noStrike" dirty="0">
                          <a:solidFill>
                            <a:srgbClr val="000000"/>
                          </a:solidFill>
                          <a:effectLst/>
                          <a:latin typeface="Open Sans" panose="020B0606030504020204" pitchFamily="34" charset="0"/>
                        </a:rPr>
                        <a:t>1+</a:t>
                      </a:r>
                    </a:p>
                  </a:txBody>
                  <a:tcPr marL="9516" marR="9516" marT="9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a-DK" sz="2000" b="0" i="0" u="none" strike="noStrike" dirty="0">
                          <a:solidFill>
                            <a:srgbClr val="000000"/>
                          </a:solidFill>
                          <a:effectLst/>
                          <a:latin typeface="Open Sans" panose="020B0606030504020204" pitchFamily="34" charset="0"/>
                        </a:rPr>
                        <a:t>1</a:t>
                      </a:r>
                    </a:p>
                  </a:txBody>
                  <a:tcPr marL="9516" marR="9516" marT="9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a-DK" sz="2000" b="0" i="0" u="none" strike="noStrike" dirty="0">
                          <a:solidFill>
                            <a:srgbClr val="000000"/>
                          </a:solidFill>
                          <a:effectLst/>
                          <a:latin typeface="Open Sans" panose="020B0606030504020204" pitchFamily="34" charset="0"/>
                        </a:rPr>
                        <a:t>2+</a:t>
                      </a:r>
                    </a:p>
                  </a:txBody>
                  <a:tcPr marL="9516" marR="9516" marT="9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a-DK" sz="2000" b="0" i="0" u="none" strike="noStrike" dirty="0">
                          <a:solidFill>
                            <a:srgbClr val="000000"/>
                          </a:solidFill>
                          <a:effectLst/>
                          <a:latin typeface="Open Sans" panose="020B0606030504020204" pitchFamily="34" charset="0"/>
                        </a:rPr>
                        <a:t>3</a:t>
                      </a:r>
                    </a:p>
                  </a:txBody>
                  <a:tcPr marL="9516" marR="9516" marT="9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a-DK" sz="2000" b="0" i="0" u="none" strike="noStrike" dirty="0">
                          <a:solidFill>
                            <a:srgbClr val="000000"/>
                          </a:solidFill>
                          <a:effectLst/>
                          <a:latin typeface="Open Sans" panose="020B0606030504020204" pitchFamily="34" charset="0"/>
                        </a:rPr>
                        <a:t>4</a:t>
                      </a:r>
                    </a:p>
                  </a:txBody>
                  <a:tcPr marL="9516" marR="9516" marT="9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2718308"/>
                  </a:ext>
                </a:extLst>
              </a:tr>
              <a:tr h="827490">
                <a:tc>
                  <a:txBody>
                    <a:bodyPr/>
                    <a:lstStyle/>
                    <a:p>
                      <a:pPr algn="ctr" fontAlgn="ctr"/>
                      <a:r>
                        <a:rPr lang="en-US" sz="1800" b="0" i="0" u="none" strike="noStrike" dirty="0" err="1">
                          <a:solidFill>
                            <a:srgbClr val="000000"/>
                          </a:solidFill>
                          <a:effectLst/>
                          <a:latin typeface="Verdana" panose="020B0604030504040204" pitchFamily="34" charset="0"/>
                        </a:rPr>
                        <a:t>Styring</a:t>
                      </a:r>
                      <a:r>
                        <a:rPr lang="en-US" sz="1800" b="0" i="0" u="none" strike="noStrike" dirty="0">
                          <a:solidFill>
                            <a:srgbClr val="000000"/>
                          </a:solidFill>
                          <a:effectLst/>
                          <a:latin typeface="Verdana" panose="020B0604030504040204" pitchFamily="34" charset="0"/>
                        </a:rPr>
                        <a:t>/</a:t>
                      </a:r>
                      <a:r>
                        <a:rPr lang="en-US" sz="1800" b="0" i="0" u="none" strike="noStrike" dirty="0" err="1">
                          <a:solidFill>
                            <a:srgbClr val="000000"/>
                          </a:solidFill>
                          <a:effectLst/>
                          <a:latin typeface="Verdana" panose="020B0604030504040204" pitchFamily="34" charset="0"/>
                        </a:rPr>
                        <a:t>kontrol</a:t>
                      </a:r>
                      <a:r>
                        <a:rPr lang="en-US" sz="1800" b="0" i="0" u="none" strike="noStrike" dirty="0">
                          <a:solidFill>
                            <a:srgbClr val="000000"/>
                          </a:solidFill>
                          <a:effectLst/>
                          <a:latin typeface="Verdana" panose="020B0604030504040204" pitchFamily="34" charset="0"/>
                        </a:rPr>
                        <a:t> </a:t>
                      </a:r>
                      <a:r>
                        <a:rPr lang="en-US" sz="1800" b="0" i="0" u="none" strike="noStrike" dirty="0" err="1">
                          <a:solidFill>
                            <a:srgbClr val="000000"/>
                          </a:solidFill>
                          <a:effectLst/>
                          <a:latin typeface="Verdana" panose="020B0604030504040204" pitchFamily="34" charset="0"/>
                        </a:rPr>
                        <a:t>af</a:t>
                      </a:r>
                      <a:r>
                        <a:rPr lang="en-US" sz="1800" b="1" i="0" u="none" strike="noStrike" dirty="0">
                          <a:solidFill>
                            <a:srgbClr val="000000"/>
                          </a:solidFill>
                          <a:effectLst/>
                          <a:latin typeface="Verdana" panose="020B0604030504040204" pitchFamily="34" charset="0"/>
                        </a:rPr>
                        <a:t> </a:t>
                      </a:r>
                      <a:r>
                        <a:rPr lang="en-US" sz="1800" b="0" i="0" u="none" strike="noStrike" dirty="0" err="1">
                          <a:solidFill>
                            <a:srgbClr val="000000"/>
                          </a:solidFill>
                          <a:effectLst/>
                          <a:latin typeface="Verdana" panose="020B0604030504040204" pitchFamily="34" charset="0"/>
                        </a:rPr>
                        <a:t>produktion</a:t>
                      </a:r>
                      <a:r>
                        <a:rPr lang="en-US" sz="1800" b="0" i="0" u="none" strike="noStrike" dirty="0">
                          <a:solidFill>
                            <a:srgbClr val="000000"/>
                          </a:solidFill>
                          <a:effectLst/>
                          <a:latin typeface="Verdana" panose="020B0604030504040204" pitchFamily="34" charset="0"/>
                        </a:rPr>
                        <a:t> </a:t>
                      </a:r>
                    </a:p>
                  </a:txBody>
                  <a:tcPr marL="9516" marR="9516" marT="9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a-DK" sz="1000" b="0" i="0" u="none" strike="noStrike" dirty="0">
                          <a:solidFill>
                            <a:srgbClr val="000000"/>
                          </a:solidFill>
                          <a:effectLst/>
                          <a:latin typeface="Open Sans" panose="020B0606030504020204" pitchFamily="34" charset="0"/>
                        </a:rPr>
                        <a:t> </a:t>
                      </a:r>
                    </a:p>
                  </a:txBody>
                  <a:tcPr marL="9516" marR="9516" marT="9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a-DK" sz="1000" b="0" i="0" u="none" strike="noStrike">
                          <a:solidFill>
                            <a:srgbClr val="000000"/>
                          </a:solidFill>
                          <a:effectLst/>
                          <a:latin typeface="Open Sans" panose="020B0606030504020204" pitchFamily="34" charset="0"/>
                        </a:rPr>
                        <a:t> </a:t>
                      </a:r>
                    </a:p>
                  </a:txBody>
                  <a:tcPr marL="9516" marR="9516" marT="9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a-DK" sz="1000" b="0" i="0" u="none" strike="noStrike">
                          <a:solidFill>
                            <a:srgbClr val="000000"/>
                          </a:solidFill>
                          <a:effectLst/>
                          <a:latin typeface="Open Sans" panose="020B0606030504020204" pitchFamily="34" charset="0"/>
                        </a:rPr>
                        <a:t> </a:t>
                      </a:r>
                    </a:p>
                  </a:txBody>
                  <a:tcPr marL="9516" marR="9516" marT="9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a-DK" sz="1000" b="0" i="0" u="none" strike="noStrike">
                          <a:solidFill>
                            <a:srgbClr val="000000"/>
                          </a:solidFill>
                          <a:effectLst/>
                          <a:latin typeface="Open Sans" panose="020B0606030504020204" pitchFamily="34" charset="0"/>
                        </a:rPr>
                        <a:t> </a:t>
                      </a:r>
                    </a:p>
                  </a:txBody>
                  <a:tcPr marL="9516" marR="9516" marT="9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a-DK" sz="1000" b="0" i="0" u="none" strike="noStrike">
                          <a:solidFill>
                            <a:srgbClr val="000000"/>
                          </a:solidFill>
                          <a:effectLst/>
                          <a:latin typeface="Open Sans" panose="020B0606030504020204" pitchFamily="34" charset="0"/>
                        </a:rPr>
                        <a:t> </a:t>
                      </a:r>
                    </a:p>
                  </a:txBody>
                  <a:tcPr marL="9516" marR="9516" marT="9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7139122"/>
                  </a:ext>
                </a:extLst>
              </a:tr>
              <a:tr h="827490">
                <a:tc>
                  <a:txBody>
                    <a:bodyPr/>
                    <a:lstStyle/>
                    <a:p>
                      <a:pPr algn="ctr" fontAlgn="ctr"/>
                      <a:r>
                        <a:rPr lang="en-US" sz="1800" b="0" i="0" u="none" strike="noStrike" dirty="0" err="1">
                          <a:solidFill>
                            <a:srgbClr val="000000"/>
                          </a:solidFill>
                          <a:effectLst/>
                          <a:latin typeface="Verdana" panose="020B0604030504040204" pitchFamily="34" charset="0"/>
                        </a:rPr>
                        <a:t>Løbende</a:t>
                      </a:r>
                      <a:r>
                        <a:rPr lang="en-US" sz="1800" b="0" i="0" u="none" strike="noStrike" dirty="0">
                          <a:solidFill>
                            <a:srgbClr val="000000"/>
                          </a:solidFill>
                          <a:effectLst/>
                          <a:latin typeface="Verdana" panose="020B0604030504040204" pitchFamily="34" charset="0"/>
                        </a:rPr>
                        <a:t> </a:t>
                      </a:r>
                      <a:r>
                        <a:rPr lang="en-US" sz="1800" b="0" i="0" u="none" strike="noStrike" dirty="0" err="1">
                          <a:solidFill>
                            <a:srgbClr val="000000"/>
                          </a:solidFill>
                          <a:effectLst/>
                          <a:latin typeface="Verdana" panose="020B0604030504040204" pitchFamily="34" charset="0"/>
                        </a:rPr>
                        <a:t>prøvning</a:t>
                      </a:r>
                      <a:r>
                        <a:rPr lang="en-US" sz="1800" b="0" i="0" u="none" strike="noStrike" dirty="0">
                          <a:solidFill>
                            <a:srgbClr val="000000"/>
                          </a:solidFill>
                          <a:effectLst/>
                          <a:latin typeface="Verdana" panose="020B0604030504040204" pitchFamily="34" charset="0"/>
                        </a:rPr>
                        <a:t> </a:t>
                      </a:r>
                      <a:r>
                        <a:rPr lang="en-US" sz="1800" b="0" i="0" u="none" strike="noStrike" dirty="0" err="1">
                          <a:solidFill>
                            <a:srgbClr val="000000"/>
                          </a:solidFill>
                          <a:effectLst/>
                          <a:latin typeface="Verdana" panose="020B0604030504040204" pitchFamily="34" charset="0"/>
                        </a:rPr>
                        <a:t>af</a:t>
                      </a:r>
                      <a:r>
                        <a:rPr lang="en-US" sz="1800" b="0" i="0" u="none" strike="noStrike" dirty="0">
                          <a:solidFill>
                            <a:srgbClr val="000000"/>
                          </a:solidFill>
                          <a:effectLst/>
                          <a:latin typeface="Verdana" panose="020B0604030504040204" pitchFamily="34" charset="0"/>
                        </a:rPr>
                        <a:t> </a:t>
                      </a:r>
                      <a:r>
                        <a:rPr lang="en-US" sz="1800" b="0" i="0" u="none" strike="noStrike" dirty="0" err="1">
                          <a:solidFill>
                            <a:srgbClr val="000000"/>
                          </a:solidFill>
                          <a:effectLst/>
                          <a:latin typeface="Verdana" panose="020B0604030504040204" pitchFamily="34" charset="0"/>
                        </a:rPr>
                        <a:t>produkter</a:t>
                      </a:r>
                      <a:endParaRPr lang="en-US" sz="1800" b="0" i="0" u="none" strike="noStrike" dirty="0">
                        <a:solidFill>
                          <a:srgbClr val="000000"/>
                        </a:solidFill>
                        <a:effectLst/>
                        <a:latin typeface="Verdana" panose="020B0604030504040204" pitchFamily="34" charset="0"/>
                      </a:endParaRPr>
                    </a:p>
                  </a:txBody>
                  <a:tcPr marL="9516" marR="9516" marT="9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a-DK" sz="1000" b="0" i="0" u="none" strike="noStrike" dirty="0">
                          <a:solidFill>
                            <a:srgbClr val="000000"/>
                          </a:solidFill>
                          <a:effectLst/>
                          <a:latin typeface="Open Sans" panose="020B0606030504020204" pitchFamily="34" charset="0"/>
                        </a:rPr>
                        <a:t> </a:t>
                      </a:r>
                    </a:p>
                  </a:txBody>
                  <a:tcPr marL="9516" marR="9516" marT="9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a-DK" sz="1000" b="0" i="0" u="none" strike="noStrike" dirty="0">
                          <a:solidFill>
                            <a:srgbClr val="000000"/>
                          </a:solidFill>
                          <a:effectLst/>
                          <a:latin typeface="Open Sans" panose="020B0606030504020204" pitchFamily="34" charset="0"/>
                        </a:rPr>
                        <a:t> </a:t>
                      </a:r>
                    </a:p>
                  </a:txBody>
                  <a:tcPr marL="9516" marR="9516" marT="9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a-DK" sz="1000" b="0" i="0" u="none" strike="noStrike">
                          <a:solidFill>
                            <a:srgbClr val="000000"/>
                          </a:solidFill>
                          <a:effectLst/>
                          <a:latin typeface="Open Sans" panose="020B0606030504020204" pitchFamily="34" charset="0"/>
                        </a:rPr>
                        <a:t> </a:t>
                      </a:r>
                    </a:p>
                  </a:txBody>
                  <a:tcPr marL="9516" marR="9516" marT="9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a-DK" sz="1000" b="0" i="0" u="none" strike="noStrike">
                          <a:solidFill>
                            <a:srgbClr val="000000"/>
                          </a:solidFill>
                          <a:effectLst/>
                          <a:latin typeface="Open Sans" panose="020B0606030504020204" pitchFamily="34" charset="0"/>
                        </a:rPr>
                        <a:t> </a:t>
                      </a:r>
                    </a:p>
                  </a:txBody>
                  <a:tcPr marL="9516" marR="9516" marT="9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a-DK" sz="1000" b="0" i="0" u="none" strike="noStrike">
                          <a:solidFill>
                            <a:srgbClr val="000000"/>
                          </a:solidFill>
                          <a:effectLst/>
                          <a:latin typeface="Open Sans" panose="020B0606030504020204" pitchFamily="34" charset="0"/>
                        </a:rPr>
                        <a:t> </a:t>
                      </a:r>
                    </a:p>
                  </a:txBody>
                  <a:tcPr marL="9516" marR="9516" marT="9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5680531"/>
                  </a:ext>
                </a:extLst>
              </a:tr>
              <a:tr h="827490">
                <a:tc>
                  <a:txBody>
                    <a:bodyPr/>
                    <a:lstStyle/>
                    <a:p>
                      <a:pPr algn="ctr" fontAlgn="ctr"/>
                      <a:r>
                        <a:rPr lang="da-DK" sz="1800" b="0" i="0" u="none" strike="noStrike" dirty="0">
                          <a:solidFill>
                            <a:srgbClr val="000000"/>
                          </a:solidFill>
                          <a:effectLst/>
                          <a:latin typeface="Verdana" panose="020B0604030504040204" pitchFamily="34" charset="0"/>
                        </a:rPr>
                        <a:t>Bedømmelse af ydeevne af </a:t>
                      </a:r>
                      <a:br>
                        <a:rPr lang="da-DK" sz="1800" b="0" i="0" u="none" strike="noStrike" dirty="0">
                          <a:solidFill>
                            <a:srgbClr val="000000"/>
                          </a:solidFill>
                          <a:effectLst/>
                          <a:latin typeface="Verdana" panose="020B0604030504040204" pitchFamily="34" charset="0"/>
                        </a:rPr>
                      </a:br>
                      <a:r>
                        <a:rPr lang="da-DK" sz="1800" b="0" i="0" u="none" strike="noStrike" dirty="0">
                          <a:solidFill>
                            <a:srgbClr val="000000"/>
                          </a:solidFill>
                          <a:effectLst/>
                          <a:latin typeface="Verdana" panose="020B0604030504040204" pitchFamily="34" charset="0"/>
                        </a:rPr>
                        <a:t>produkterne</a:t>
                      </a:r>
                    </a:p>
                  </a:txBody>
                  <a:tcPr marL="9516" marR="9516" marT="9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da-DK" sz="1000" b="0" i="0" u="none" strike="noStrike" dirty="0">
                        <a:solidFill>
                          <a:srgbClr val="000000"/>
                        </a:solidFill>
                        <a:effectLst/>
                        <a:latin typeface="Open Sans" panose="020B0606030504020204" pitchFamily="34" charset="0"/>
                      </a:endParaRPr>
                    </a:p>
                  </a:txBody>
                  <a:tcPr marL="9516" marR="9516" marT="9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a-DK" sz="1000" b="0" i="0" u="none" strike="noStrike" dirty="0">
                          <a:solidFill>
                            <a:srgbClr val="000000"/>
                          </a:solidFill>
                          <a:effectLst/>
                          <a:latin typeface="Open Sans" panose="020B0606030504020204" pitchFamily="34" charset="0"/>
                        </a:rPr>
                        <a:t> </a:t>
                      </a:r>
                    </a:p>
                  </a:txBody>
                  <a:tcPr marL="9516" marR="9516" marT="9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a-DK" sz="1000" b="0" i="0" u="none" strike="noStrike">
                          <a:solidFill>
                            <a:srgbClr val="000000"/>
                          </a:solidFill>
                          <a:effectLst/>
                          <a:latin typeface="Open Sans" panose="020B0606030504020204" pitchFamily="34" charset="0"/>
                        </a:rPr>
                        <a:t> </a:t>
                      </a:r>
                    </a:p>
                  </a:txBody>
                  <a:tcPr marL="9516" marR="9516" marT="9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da-DK" sz="1000" b="0" i="0" u="none" strike="noStrike" dirty="0">
                        <a:solidFill>
                          <a:srgbClr val="000000"/>
                        </a:solidFill>
                        <a:effectLst/>
                        <a:latin typeface="Open Sans" panose="020B0606030504020204" pitchFamily="34" charset="0"/>
                      </a:endParaRPr>
                    </a:p>
                  </a:txBody>
                  <a:tcPr marL="9516" marR="9516" marT="9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a-DK" sz="1000" b="0" i="0" u="none" strike="noStrike">
                          <a:solidFill>
                            <a:srgbClr val="000000"/>
                          </a:solidFill>
                          <a:effectLst/>
                          <a:latin typeface="Open Sans" panose="020B0606030504020204" pitchFamily="34" charset="0"/>
                        </a:rPr>
                        <a:t> </a:t>
                      </a:r>
                    </a:p>
                  </a:txBody>
                  <a:tcPr marL="9516" marR="9516" marT="9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2945143"/>
                  </a:ext>
                </a:extLst>
              </a:tr>
              <a:tr h="1241234">
                <a:tc>
                  <a:txBody>
                    <a:bodyPr/>
                    <a:lstStyle/>
                    <a:p>
                      <a:pPr algn="ctr" fontAlgn="ctr"/>
                      <a:r>
                        <a:rPr lang="da-DK" sz="1800" b="0" i="0" u="none" strike="noStrike" dirty="0">
                          <a:solidFill>
                            <a:srgbClr val="000000"/>
                          </a:solidFill>
                          <a:effectLst/>
                          <a:latin typeface="Verdana" panose="020B0604030504040204" pitchFamily="34" charset="0"/>
                        </a:rPr>
                        <a:t>Indledende audit og bedømmelse </a:t>
                      </a:r>
                      <a:br>
                        <a:rPr lang="da-DK" sz="1800" b="0" i="0" u="none" strike="noStrike" dirty="0">
                          <a:solidFill>
                            <a:srgbClr val="000000"/>
                          </a:solidFill>
                          <a:effectLst/>
                          <a:latin typeface="Verdana" panose="020B0604030504040204" pitchFamily="34" charset="0"/>
                        </a:rPr>
                      </a:br>
                      <a:r>
                        <a:rPr lang="da-DK" sz="1800" b="0" i="0" u="none" strike="noStrike" dirty="0">
                          <a:solidFill>
                            <a:srgbClr val="000000"/>
                          </a:solidFill>
                          <a:effectLst/>
                          <a:latin typeface="Verdana" panose="020B0604030504040204" pitchFamily="34" charset="0"/>
                        </a:rPr>
                        <a:t>af fabrik- og produktionsstyring/kontrol</a:t>
                      </a:r>
                      <a:br>
                        <a:rPr lang="da-DK" sz="1800" b="0" i="0" u="none" strike="noStrike" dirty="0">
                          <a:solidFill>
                            <a:srgbClr val="000000"/>
                          </a:solidFill>
                          <a:effectLst/>
                          <a:latin typeface="Verdana" panose="020B0604030504040204" pitchFamily="34" charset="0"/>
                        </a:rPr>
                      </a:br>
                      <a:r>
                        <a:rPr lang="da-DK" sz="1800" b="0" i="0" u="none" strike="noStrike" dirty="0">
                          <a:solidFill>
                            <a:srgbClr val="000000"/>
                          </a:solidFill>
                          <a:effectLst/>
                          <a:latin typeface="Verdana" panose="020B0604030504040204" pitchFamily="34" charset="0"/>
                        </a:rPr>
                        <a:t>(Certificeringsaudit)</a:t>
                      </a:r>
                    </a:p>
                  </a:txBody>
                  <a:tcPr marL="9516" marR="9516" marT="9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da-DK" sz="1200" b="0" i="0" u="none" strike="noStrike" dirty="0">
                        <a:solidFill>
                          <a:srgbClr val="000000"/>
                        </a:solidFill>
                        <a:effectLst/>
                        <a:latin typeface="Open Sans" panose="020B0606030504020204" pitchFamily="34" charset="0"/>
                      </a:endParaRPr>
                    </a:p>
                  </a:txBody>
                  <a:tcPr marL="9516" marR="9516" marT="9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a-DK" sz="1000" b="0" i="0" u="none" strike="noStrike" dirty="0">
                          <a:solidFill>
                            <a:srgbClr val="000000"/>
                          </a:solidFill>
                          <a:effectLst/>
                          <a:latin typeface="Open Sans" panose="020B0606030504020204" pitchFamily="34" charset="0"/>
                        </a:rPr>
                        <a:t> </a:t>
                      </a:r>
                    </a:p>
                  </a:txBody>
                  <a:tcPr marL="9516" marR="9516" marT="9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a-DK" sz="1000" b="0" i="0" u="none" strike="noStrike" dirty="0">
                          <a:solidFill>
                            <a:srgbClr val="000000"/>
                          </a:solidFill>
                          <a:effectLst/>
                          <a:latin typeface="Open Sans" panose="020B0606030504020204" pitchFamily="34" charset="0"/>
                        </a:rPr>
                        <a:t> </a:t>
                      </a:r>
                    </a:p>
                  </a:txBody>
                  <a:tcPr marL="9516" marR="9516" marT="9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a-DK" sz="1000" b="0" i="0" u="none" strike="noStrike" dirty="0">
                          <a:solidFill>
                            <a:srgbClr val="000000"/>
                          </a:solidFill>
                          <a:effectLst/>
                          <a:latin typeface="Open Sans" panose="020B0606030504020204" pitchFamily="34" charset="0"/>
                        </a:rPr>
                        <a:t> </a:t>
                      </a:r>
                    </a:p>
                  </a:txBody>
                  <a:tcPr marL="9516" marR="9516" marT="9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a-DK" sz="1000" b="0" i="0" u="none" strike="noStrike">
                          <a:solidFill>
                            <a:srgbClr val="000000"/>
                          </a:solidFill>
                          <a:effectLst/>
                          <a:latin typeface="Open Sans" panose="020B0606030504020204" pitchFamily="34" charset="0"/>
                        </a:rPr>
                        <a:t> </a:t>
                      </a:r>
                    </a:p>
                  </a:txBody>
                  <a:tcPr marL="9516" marR="9516" marT="9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9015186"/>
                  </a:ext>
                </a:extLst>
              </a:tr>
              <a:tr h="1668222">
                <a:tc>
                  <a:txBody>
                    <a:bodyPr/>
                    <a:lstStyle/>
                    <a:p>
                      <a:pPr algn="ctr" fontAlgn="ctr"/>
                      <a:r>
                        <a:rPr lang="da-DK" sz="1800" b="0" i="0" u="none" strike="noStrike" dirty="0">
                          <a:solidFill>
                            <a:srgbClr val="000000"/>
                          </a:solidFill>
                          <a:effectLst/>
                          <a:latin typeface="Verdana" panose="020B0604030504040204" pitchFamily="34" charset="0"/>
                        </a:rPr>
                        <a:t>Løbende overvågning, vurdering og </a:t>
                      </a:r>
                      <a:br>
                        <a:rPr lang="da-DK" sz="1800" b="0" i="0" u="none" strike="noStrike" dirty="0">
                          <a:solidFill>
                            <a:srgbClr val="000000"/>
                          </a:solidFill>
                          <a:effectLst/>
                          <a:latin typeface="Verdana" panose="020B0604030504040204" pitchFamily="34" charset="0"/>
                        </a:rPr>
                      </a:br>
                      <a:r>
                        <a:rPr lang="da-DK" sz="1800" b="0" i="0" u="none" strike="noStrike" dirty="0">
                          <a:solidFill>
                            <a:srgbClr val="000000"/>
                          </a:solidFill>
                          <a:effectLst/>
                          <a:latin typeface="Verdana" panose="020B0604030504040204" pitchFamily="34" charset="0"/>
                        </a:rPr>
                        <a:t>bedømmelse af </a:t>
                      </a:r>
                      <a:br>
                        <a:rPr lang="da-DK" sz="1800" b="0" i="0" u="none" strike="noStrike" dirty="0">
                          <a:solidFill>
                            <a:srgbClr val="000000"/>
                          </a:solidFill>
                          <a:effectLst/>
                          <a:latin typeface="Verdana" panose="020B0604030504040204" pitchFamily="34" charset="0"/>
                        </a:rPr>
                      </a:br>
                      <a:r>
                        <a:rPr lang="da-DK" sz="1800" b="0" i="0" u="none" strike="noStrike" dirty="0">
                          <a:solidFill>
                            <a:srgbClr val="000000"/>
                          </a:solidFill>
                          <a:effectLst/>
                          <a:latin typeface="Verdana" panose="020B0604030504040204" pitchFamily="34" charset="0"/>
                        </a:rPr>
                        <a:t>produktionsstyring/kontrol (periodiske</a:t>
                      </a:r>
                      <a:br>
                        <a:rPr lang="da-DK" sz="1800" b="0" i="0" u="none" strike="noStrike" dirty="0">
                          <a:solidFill>
                            <a:srgbClr val="000000"/>
                          </a:solidFill>
                          <a:effectLst/>
                          <a:latin typeface="Verdana" panose="020B0604030504040204" pitchFamily="34" charset="0"/>
                        </a:rPr>
                      </a:br>
                      <a:r>
                        <a:rPr lang="da-DK" sz="1800" b="0" i="0" u="none" strike="noStrike" dirty="0">
                          <a:solidFill>
                            <a:srgbClr val="000000"/>
                          </a:solidFill>
                          <a:effectLst/>
                          <a:latin typeface="Verdana" panose="020B0604030504040204" pitchFamily="34" charset="0"/>
                        </a:rPr>
                        <a:t>overvågningsaudits)</a:t>
                      </a:r>
                    </a:p>
                  </a:txBody>
                  <a:tcPr marL="9516" marR="9516" marT="9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a-DK" sz="1000" b="0" i="0" u="none" strike="noStrike" dirty="0">
                          <a:solidFill>
                            <a:srgbClr val="000000"/>
                          </a:solidFill>
                          <a:effectLst/>
                          <a:latin typeface="Open Sans" panose="020B0606030504020204" pitchFamily="34" charset="0"/>
                        </a:rPr>
                        <a:t> </a:t>
                      </a:r>
                    </a:p>
                  </a:txBody>
                  <a:tcPr marL="9516" marR="9516" marT="9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a-DK" sz="1000" b="0" i="0" u="none" strike="noStrike" dirty="0">
                          <a:solidFill>
                            <a:srgbClr val="000000"/>
                          </a:solidFill>
                          <a:effectLst/>
                          <a:latin typeface="Open Sans" panose="020B0606030504020204" pitchFamily="34" charset="0"/>
                        </a:rPr>
                        <a:t> </a:t>
                      </a:r>
                    </a:p>
                  </a:txBody>
                  <a:tcPr marL="9516" marR="9516" marT="9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a-DK" sz="1000" b="0" i="0" u="none" strike="noStrike" dirty="0">
                          <a:solidFill>
                            <a:srgbClr val="000000"/>
                          </a:solidFill>
                          <a:effectLst/>
                          <a:latin typeface="Open Sans" panose="020B0606030504020204" pitchFamily="34" charset="0"/>
                        </a:rPr>
                        <a:t> </a:t>
                      </a:r>
                    </a:p>
                  </a:txBody>
                  <a:tcPr marL="9516" marR="9516" marT="9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a-DK" sz="1000" b="0" i="0" u="none" strike="noStrike" dirty="0">
                          <a:solidFill>
                            <a:srgbClr val="000000"/>
                          </a:solidFill>
                          <a:effectLst/>
                          <a:latin typeface="Open Sans" panose="020B0606030504020204" pitchFamily="34" charset="0"/>
                        </a:rPr>
                        <a:t> </a:t>
                      </a:r>
                    </a:p>
                  </a:txBody>
                  <a:tcPr marL="9516" marR="9516" marT="9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a-DK" sz="1000" b="0" i="0" u="none" strike="noStrike">
                          <a:solidFill>
                            <a:srgbClr val="000000"/>
                          </a:solidFill>
                          <a:effectLst/>
                          <a:latin typeface="Open Sans" panose="020B0606030504020204" pitchFamily="34" charset="0"/>
                        </a:rPr>
                        <a:t> </a:t>
                      </a:r>
                    </a:p>
                  </a:txBody>
                  <a:tcPr marL="9516" marR="9516" marT="9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1158181"/>
                  </a:ext>
                </a:extLst>
              </a:tr>
              <a:tr h="838869">
                <a:tc>
                  <a:txBody>
                    <a:bodyPr/>
                    <a:lstStyle/>
                    <a:p>
                      <a:pPr algn="ctr" fontAlgn="ctr"/>
                      <a:r>
                        <a:rPr lang="da-DK" sz="1800" b="0" i="0" u="none" strike="noStrike" dirty="0">
                          <a:solidFill>
                            <a:srgbClr val="000000"/>
                          </a:solidFill>
                          <a:effectLst/>
                          <a:latin typeface="Verdana" panose="020B0604030504040204" pitchFamily="34" charset="0"/>
                        </a:rPr>
                        <a:t>Periodisk udtagning og prøvning af </a:t>
                      </a:r>
                      <a:br>
                        <a:rPr lang="da-DK" sz="1800" b="0" i="0" u="none" strike="noStrike" dirty="0">
                          <a:solidFill>
                            <a:srgbClr val="000000"/>
                          </a:solidFill>
                          <a:effectLst/>
                          <a:latin typeface="Verdana" panose="020B0604030504040204" pitchFamily="34" charset="0"/>
                        </a:rPr>
                      </a:br>
                      <a:r>
                        <a:rPr lang="da-DK" sz="1800" b="0" i="0" u="none" strike="noStrike" dirty="0">
                          <a:solidFill>
                            <a:srgbClr val="000000"/>
                          </a:solidFill>
                          <a:effectLst/>
                          <a:latin typeface="Verdana" panose="020B0604030504040204" pitchFamily="34" charset="0"/>
                        </a:rPr>
                        <a:t>produkter</a:t>
                      </a:r>
                    </a:p>
                  </a:txBody>
                  <a:tcPr marL="9516" marR="9516" marT="9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a-DK" sz="1000" b="0" i="0" u="none" strike="noStrike" dirty="0">
                          <a:solidFill>
                            <a:srgbClr val="000000"/>
                          </a:solidFill>
                          <a:effectLst/>
                          <a:latin typeface="Open Sans" panose="020B0606030504020204" pitchFamily="34" charset="0"/>
                        </a:rPr>
                        <a:t> </a:t>
                      </a:r>
                    </a:p>
                  </a:txBody>
                  <a:tcPr marL="9516" marR="9516" marT="9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a-DK" sz="1000" b="0" i="0" u="none" strike="noStrike" dirty="0">
                          <a:solidFill>
                            <a:srgbClr val="000000"/>
                          </a:solidFill>
                          <a:effectLst/>
                          <a:latin typeface="Open Sans" panose="020B0606030504020204" pitchFamily="34" charset="0"/>
                        </a:rPr>
                        <a:t> </a:t>
                      </a:r>
                    </a:p>
                  </a:txBody>
                  <a:tcPr marL="9516" marR="9516" marT="9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a-DK" sz="1000" b="0" i="0" u="none" strike="noStrike" dirty="0">
                          <a:solidFill>
                            <a:srgbClr val="000000"/>
                          </a:solidFill>
                          <a:effectLst/>
                          <a:latin typeface="Open Sans" panose="020B0606030504020204" pitchFamily="34" charset="0"/>
                        </a:rPr>
                        <a:t> </a:t>
                      </a:r>
                    </a:p>
                  </a:txBody>
                  <a:tcPr marL="9516" marR="9516" marT="9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a-DK" sz="1000" b="0" i="0" u="none" strike="noStrike" dirty="0">
                          <a:solidFill>
                            <a:srgbClr val="000000"/>
                          </a:solidFill>
                          <a:effectLst/>
                          <a:latin typeface="Open Sans" panose="020B0606030504020204" pitchFamily="34" charset="0"/>
                        </a:rPr>
                        <a:t> </a:t>
                      </a:r>
                    </a:p>
                  </a:txBody>
                  <a:tcPr marL="9516" marR="9516" marT="9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a-DK" sz="1000" b="0" i="0" u="none" strike="noStrike" dirty="0">
                          <a:solidFill>
                            <a:srgbClr val="000000"/>
                          </a:solidFill>
                          <a:effectLst/>
                          <a:latin typeface="Open Sans" panose="020B0606030504020204" pitchFamily="34" charset="0"/>
                        </a:rPr>
                        <a:t> </a:t>
                      </a:r>
                    </a:p>
                  </a:txBody>
                  <a:tcPr marL="9516" marR="9516" marT="9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6710411"/>
                  </a:ext>
                </a:extLst>
              </a:tr>
            </a:tbl>
          </a:graphicData>
        </a:graphic>
      </p:graphicFrame>
      <p:pic>
        <p:nvPicPr>
          <p:cNvPr id="11" name="Picture 29">
            <a:extLst>
              <a:ext uri="{FF2B5EF4-FFF2-40B4-BE49-F238E27FC236}">
                <a16:creationId xmlns:a16="http://schemas.microsoft.com/office/drawing/2014/main" id="{352223A2-DEBF-4231-1D68-84AAB5180197}"/>
              </a:ext>
            </a:extLst>
          </p:cNvPr>
          <p:cNvPicPr>
            <a:picLocks noChangeAspect="1"/>
          </p:cNvPicPr>
          <p:nvPr/>
        </p:nvPicPr>
        <p:blipFill>
          <a:blip r:embed="rId8"/>
          <a:stretch>
            <a:fillRect/>
          </a:stretch>
        </p:blipFill>
        <p:spPr>
          <a:xfrm>
            <a:off x="3877870" y="33219"/>
            <a:ext cx="7808775" cy="6791563"/>
          </a:xfrm>
          <a:prstGeom prst="rect">
            <a:avLst/>
          </a:prstGeom>
        </p:spPr>
      </p:pic>
      <p:grpSp>
        <p:nvGrpSpPr>
          <p:cNvPr id="3" name="Gruppe 2">
            <a:extLst>
              <a:ext uri="{FF2B5EF4-FFF2-40B4-BE49-F238E27FC236}">
                <a16:creationId xmlns:a16="http://schemas.microsoft.com/office/drawing/2014/main" id="{94BBDE20-CB10-FEB1-4454-1455769A0052}"/>
              </a:ext>
            </a:extLst>
          </p:cNvPr>
          <p:cNvGrpSpPr/>
          <p:nvPr/>
        </p:nvGrpSpPr>
        <p:grpSpPr>
          <a:xfrm>
            <a:off x="6643576" y="412967"/>
            <a:ext cx="3918203" cy="2612135"/>
            <a:chOff x="7724645" y="3664002"/>
            <a:chExt cx="3918203" cy="2612135"/>
          </a:xfrm>
        </p:grpSpPr>
        <p:sp>
          <p:nvSpPr>
            <p:cNvPr id="2" name="Eksplosion: 8 pkt 1">
              <a:extLst>
                <a:ext uri="{FF2B5EF4-FFF2-40B4-BE49-F238E27FC236}">
                  <a16:creationId xmlns:a16="http://schemas.microsoft.com/office/drawing/2014/main" id="{A8AFF6D8-CB5F-F858-ED30-78910BC66878}"/>
                </a:ext>
              </a:extLst>
            </p:cNvPr>
            <p:cNvSpPr/>
            <p:nvPr/>
          </p:nvSpPr>
          <p:spPr>
            <a:xfrm>
              <a:off x="7724645" y="3664002"/>
              <a:ext cx="3918203" cy="2612135"/>
            </a:xfrm>
            <a:prstGeom prst="irregularSeal1">
              <a:avLst/>
            </a:prstGeom>
            <a:solidFill>
              <a:schemeClr val="bg1"/>
            </a:solidFill>
            <a:ln>
              <a:solidFill>
                <a:srgbClr val="00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309"/>
              <a:endParaRPr lang="da-DK" sz="1633">
                <a:solidFill>
                  <a:prstClr val="white"/>
                </a:solidFill>
                <a:latin typeface="Verdana"/>
              </a:endParaRPr>
            </a:p>
          </p:txBody>
        </p:sp>
        <p:sp>
          <p:nvSpPr>
            <p:cNvPr id="34" name="Tekstfelt 33">
              <a:extLst>
                <a:ext uri="{FF2B5EF4-FFF2-40B4-BE49-F238E27FC236}">
                  <a16:creationId xmlns:a16="http://schemas.microsoft.com/office/drawing/2014/main" id="{027B7F63-6995-A4F2-D154-B16DCBCCD511}"/>
                </a:ext>
              </a:extLst>
            </p:cNvPr>
            <p:cNvSpPr txBox="1"/>
            <p:nvPr/>
          </p:nvSpPr>
          <p:spPr>
            <a:xfrm>
              <a:off x="8722358" y="4579337"/>
              <a:ext cx="2031915" cy="762388"/>
            </a:xfrm>
            <a:prstGeom prst="rect">
              <a:avLst/>
            </a:prstGeom>
            <a:noFill/>
          </p:spPr>
          <p:txBody>
            <a:bodyPr wrap="square">
              <a:spAutoFit/>
            </a:bodyPr>
            <a:lstStyle/>
            <a:p>
              <a:pPr defTabSz="829309"/>
              <a:r>
                <a:rPr lang="da-DK" sz="2177" b="1" dirty="0">
                  <a:solidFill>
                    <a:prstClr val="black"/>
                  </a:solidFill>
                  <a:latin typeface="Verdana"/>
                </a:rPr>
                <a:t>System 1+:</a:t>
              </a:r>
            </a:p>
            <a:p>
              <a:pPr defTabSz="829309"/>
              <a:r>
                <a:rPr lang="da-DK" sz="2177" b="1" dirty="0">
                  <a:solidFill>
                    <a:prstClr val="black"/>
                  </a:solidFill>
                  <a:latin typeface="Verdana"/>
                </a:rPr>
                <a:t>  F</a:t>
              </a:r>
              <a:r>
                <a:rPr lang="da-DK" sz="2177" b="1" baseline="-25000" dirty="0">
                  <a:solidFill>
                    <a:prstClr val="black"/>
                  </a:solidFill>
                  <a:latin typeface="Verdana"/>
                </a:rPr>
                <a:t>C</a:t>
              </a:r>
              <a:r>
                <a:rPr lang="da-DK" sz="2177" b="1" dirty="0">
                  <a:solidFill>
                    <a:prstClr val="black"/>
                  </a:solidFill>
                  <a:latin typeface="Verdana"/>
                </a:rPr>
                <a:t> ≥ 0,5</a:t>
              </a:r>
            </a:p>
          </p:txBody>
        </p:sp>
      </p:grpSp>
      <p:sp>
        <p:nvSpPr>
          <p:cNvPr id="4" name="Tekstfelt 3">
            <a:extLst>
              <a:ext uri="{FF2B5EF4-FFF2-40B4-BE49-F238E27FC236}">
                <a16:creationId xmlns:a16="http://schemas.microsoft.com/office/drawing/2014/main" id="{0D46469C-4870-9BFA-5613-0A996363E8C1}"/>
              </a:ext>
            </a:extLst>
          </p:cNvPr>
          <p:cNvSpPr txBox="1"/>
          <p:nvPr/>
        </p:nvSpPr>
        <p:spPr>
          <a:xfrm>
            <a:off x="9355148" y="4269433"/>
            <a:ext cx="2195281" cy="923330"/>
          </a:xfrm>
          <a:prstGeom prst="rect">
            <a:avLst/>
          </a:prstGeom>
          <a:solidFill>
            <a:srgbClr val="FFC000"/>
          </a:solidFill>
          <a:ln>
            <a:solidFill>
              <a:schemeClr val="tx1"/>
            </a:solidFill>
          </a:ln>
        </p:spPr>
        <p:txBody>
          <a:bodyPr wrap="none" rtlCol="0">
            <a:spAutoFit/>
          </a:bodyPr>
          <a:lstStyle/>
          <a:p>
            <a:r>
              <a:rPr lang="da-DK" dirty="0"/>
              <a:t>Tysklands krav til</a:t>
            </a:r>
          </a:p>
          <a:p>
            <a:r>
              <a:rPr lang="da-DK" dirty="0"/>
              <a:t>anvendelse af </a:t>
            </a:r>
          </a:p>
          <a:p>
            <a:r>
              <a:rPr lang="da-DK" dirty="0"/>
              <a:t>System 1+</a:t>
            </a:r>
          </a:p>
        </p:txBody>
      </p:sp>
      <p:cxnSp>
        <p:nvCxnSpPr>
          <p:cNvPr id="6" name="Lige pilforbindelse 5">
            <a:extLst>
              <a:ext uri="{FF2B5EF4-FFF2-40B4-BE49-F238E27FC236}">
                <a16:creationId xmlns:a16="http://schemas.microsoft.com/office/drawing/2014/main" id="{2040E57C-4E22-4D74-C085-95E67B46265F}"/>
              </a:ext>
            </a:extLst>
          </p:cNvPr>
          <p:cNvCxnSpPr>
            <a:endCxn id="34" idx="2"/>
          </p:cNvCxnSpPr>
          <p:nvPr/>
        </p:nvCxnSpPr>
        <p:spPr>
          <a:xfrm flipH="1" flipV="1">
            <a:off x="8657247" y="2090690"/>
            <a:ext cx="1239228" cy="2178743"/>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33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40F49A-236B-4765-60F4-877750905F36}"/>
              </a:ext>
            </a:extLst>
          </p:cNvPr>
          <p:cNvSpPr>
            <a:spLocks noGrp="1"/>
          </p:cNvSpPr>
          <p:nvPr>
            <p:ph type="title"/>
          </p:nvPr>
        </p:nvSpPr>
        <p:spPr/>
        <p:txBody>
          <a:bodyPr>
            <a:normAutofit/>
          </a:bodyPr>
          <a:lstStyle/>
          <a:p>
            <a:r>
              <a:rPr lang="da-DK" dirty="0">
                <a:latin typeface="Verdana" panose="020B0604030504040204" pitchFamily="34" charset="0"/>
                <a:ea typeface="Calibri" panose="020F0502020204030204" pitchFamily="34" charset="0"/>
              </a:rPr>
              <a:t>Formål med indlægget</a:t>
            </a:r>
            <a:endParaRPr lang="da-DK" dirty="0"/>
          </a:p>
        </p:txBody>
      </p:sp>
      <p:sp>
        <p:nvSpPr>
          <p:cNvPr id="5" name="Pladsholder til indhold 4">
            <a:extLst>
              <a:ext uri="{FF2B5EF4-FFF2-40B4-BE49-F238E27FC236}">
                <a16:creationId xmlns:a16="http://schemas.microsoft.com/office/drawing/2014/main" id="{EADC6923-1202-996C-9B89-35C9D784188C}"/>
              </a:ext>
            </a:extLst>
          </p:cNvPr>
          <p:cNvSpPr>
            <a:spLocks noGrp="1"/>
          </p:cNvSpPr>
          <p:nvPr>
            <p:ph idx="1"/>
          </p:nvPr>
        </p:nvSpPr>
        <p:spPr/>
        <p:txBody>
          <a:bodyPr/>
          <a:lstStyle/>
          <a:p>
            <a:endParaRPr lang="da-DK" dirty="0"/>
          </a:p>
          <a:p>
            <a:r>
              <a:rPr lang="da-DK" dirty="0"/>
              <a:t>Præsentere 4MSi’s risikovurderingsmetode/-værktøj.</a:t>
            </a:r>
          </a:p>
          <a:p>
            <a:endParaRPr lang="da-DK" dirty="0"/>
          </a:p>
          <a:p>
            <a:r>
              <a:rPr lang="da-DK" dirty="0"/>
              <a:t>Præsentation af lister og tabeller</a:t>
            </a:r>
          </a:p>
          <a:p>
            <a:endParaRPr lang="da-DK" dirty="0"/>
          </a:p>
          <a:p>
            <a:r>
              <a:rPr lang="da-DK" dirty="0"/>
              <a:t>Trykprøvning metoden</a:t>
            </a:r>
          </a:p>
          <a:p>
            <a:endParaRPr lang="da-DK"/>
          </a:p>
          <a:p>
            <a:r>
              <a:rPr lang="da-DK"/>
              <a:t>Hvordan </a:t>
            </a:r>
            <a:r>
              <a:rPr lang="da-DK" dirty="0"/>
              <a:t>kan vi bruge det?</a:t>
            </a:r>
          </a:p>
        </p:txBody>
      </p:sp>
    </p:spTree>
    <p:extLst>
      <p:ext uri="{BB962C8B-B14F-4D97-AF65-F5344CB8AC3E}">
        <p14:creationId xmlns:p14="http://schemas.microsoft.com/office/powerpoint/2010/main" val="3225666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40F49A-236B-4765-60F4-877750905F36}"/>
              </a:ext>
            </a:extLst>
          </p:cNvPr>
          <p:cNvSpPr>
            <a:spLocks noGrp="1"/>
          </p:cNvSpPr>
          <p:nvPr>
            <p:ph type="title"/>
          </p:nvPr>
        </p:nvSpPr>
        <p:spPr/>
        <p:txBody>
          <a:bodyPr>
            <a:normAutofit/>
          </a:bodyPr>
          <a:lstStyle/>
          <a:p>
            <a:r>
              <a:rPr lang="da-DK" dirty="0">
                <a:latin typeface="Verdana" panose="020B0604030504040204" pitchFamily="34" charset="0"/>
                <a:ea typeface="Calibri" panose="020F0502020204030204" pitchFamily="34" charset="0"/>
              </a:rPr>
              <a:t>Kildemateriale til denne PowerPoint</a:t>
            </a:r>
            <a:endParaRPr lang="da-DK" dirty="0"/>
          </a:p>
        </p:txBody>
      </p:sp>
      <p:sp>
        <p:nvSpPr>
          <p:cNvPr id="3" name="Pladsholder til indhold 2">
            <a:extLst>
              <a:ext uri="{FF2B5EF4-FFF2-40B4-BE49-F238E27FC236}">
                <a16:creationId xmlns:a16="http://schemas.microsoft.com/office/drawing/2014/main" id="{144AAD39-0FC8-27D8-8C2B-BA238A553B0D}"/>
              </a:ext>
            </a:extLst>
          </p:cNvPr>
          <p:cNvSpPr>
            <a:spLocks noGrp="1"/>
          </p:cNvSpPr>
          <p:nvPr>
            <p:ph idx="1"/>
          </p:nvPr>
        </p:nvSpPr>
        <p:spPr/>
        <p:txBody>
          <a:bodyPr>
            <a:normAutofit/>
          </a:bodyPr>
          <a:lstStyle/>
          <a:p>
            <a:pPr marL="0" indent="0">
              <a:buNone/>
            </a:pPr>
            <a:r>
              <a:rPr lang="da-DK" dirty="0">
                <a:latin typeface="Verdana" panose="020B0604030504040204" pitchFamily="34" charset="0"/>
                <a:ea typeface="Calibri" panose="020F0502020204030204" pitchFamily="34" charset="0"/>
              </a:rPr>
              <a:t>Link til det samlede 4MSi materiale:</a:t>
            </a:r>
          </a:p>
          <a:p>
            <a:pPr marL="0" indent="0">
              <a:buNone/>
            </a:pPr>
            <a:r>
              <a:rPr lang="da-DK" dirty="0" err="1">
                <a:solidFill>
                  <a:srgbClr val="0070C0"/>
                </a:solidFill>
                <a:hlinkClick r:id="rId2">
                  <a:extLst>
                    <a:ext uri="{A12FA001-AC4F-418D-AE19-62706E023703}">
                      <ahyp:hlinkClr xmlns:ahyp="http://schemas.microsoft.com/office/drawing/2018/hyperlinkcolor" val="tx"/>
                    </a:ext>
                  </a:extLst>
                </a:hlinkClick>
              </a:rPr>
              <a:t>Approval</a:t>
            </a:r>
            <a:r>
              <a:rPr lang="da-DK" dirty="0">
                <a:solidFill>
                  <a:srgbClr val="0070C0"/>
                </a:solidFill>
                <a:hlinkClick r:id="rId2">
                  <a:extLst>
                    <a:ext uri="{A12FA001-AC4F-418D-AE19-62706E023703}">
                      <ahyp:hlinkClr xmlns:ahyp="http://schemas.microsoft.com/office/drawing/2018/hyperlinkcolor" val="tx"/>
                    </a:ext>
                  </a:extLst>
                </a:hlinkClick>
              </a:rPr>
              <a:t> and </a:t>
            </a:r>
            <a:r>
              <a:rPr lang="da-DK" dirty="0" err="1">
                <a:solidFill>
                  <a:srgbClr val="0070C0"/>
                </a:solidFill>
                <a:hlinkClick r:id="rId2">
                  <a:extLst>
                    <a:ext uri="{A12FA001-AC4F-418D-AE19-62706E023703}">
                      <ahyp:hlinkClr xmlns:ahyp="http://schemas.microsoft.com/office/drawing/2018/hyperlinkcolor" val="tx"/>
                    </a:ext>
                  </a:extLst>
                </a:hlinkClick>
              </a:rPr>
              <a:t>Harmonization</a:t>
            </a:r>
            <a:r>
              <a:rPr lang="da-DK" dirty="0">
                <a:solidFill>
                  <a:srgbClr val="0070C0"/>
                </a:solidFill>
                <a:hlinkClick r:id="rId2">
                  <a:extLst>
                    <a:ext uri="{A12FA001-AC4F-418D-AE19-62706E023703}">
                      <ahyp:hlinkClr xmlns:ahyp="http://schemas.microsoft.com/office/drawing/2018/hyperlinkcolor" val="tx"/>
                    </a:ext>
                  </a:extLst>
                </a:hlinkClick>
              </a:rPr>
              <a:t> – 4MS </a:t>
            </a:r>
            <a:r>
              <a:rPr lang="da-DK" dirty="0" err="1">
                <a:solidFill>
                  <a:srgbClr val="0070C0"/>
                </a:solidFill>
                <a:hlinkClick r:id="rId2">
                  <a:extLst>
                    <a:ext uri="{A12FA001-AC4F-418D-AE19-62706E023703}">
                      <ahyp:hlinkClr xmlns:ahyp="http://schemas.microsoft.com/office/drawing/2018/hyperlinkcolor" val="tx"/>
                    </a:ext>
                  </a:extLst>
                </a:hlinkClick>
              </a:rPr>
              <a:t>Initiative</a:t>
            </a:r>
            <a:r>
              <a:rPr lang="da-DK" dirty="0">
                <a:solidFill>
                  <a:srgbClr val="0070C0"/>
                </a:solidFill>
                <a:hlinkClick r:id="rId2">
                  <a:extLst>
                    <a:ext uri="{A12FA001-AC4F-418D-AE19-62706E023703}">
                      <ahyp:hlinkClr xmlns:ahyp="http://schemas.microsoft.com/office/drawing/2018/hyperlinkcolor" val="tx"/>
                    </a:ext>
                  </a:extLst>
                </a:hlinkClick>
              </a:rPr>
              <a:t> | </a:t>
            </a:r>
            <a:r>
              <a:rPr lang="da-DK" dirty="0" err="1">
                <a:solidFill>
                  <a:srgbClr val="0070C0"/>
                </a:solidFill>
                <a:hlinkClick r:id="rId2">
                  <a:extLst>
                    <a:ext uri="{A12FA001-AC4F-418D-AE19-62706E023703}">
                      <ahyp:hlinkClr xmlns:ahyp="http://schemas.microsoft.com/office/drawing/2018/hyperlinkcolor" val="tx"/>
                    </a:ext>
                  </a:extLst>
                </a:hlinkClick>
              </a:rPr>
              <a:t>Umweltbundesamt</a:t>
            </a:r>
            <a:endParaRPr lang="da-DK" dirty="0">
              <a:solidFill>
                <a:srgbClr val="0070C0"/>
              </a:solidFill>
              <a:latin typeface="Verdana" panose="020B0604030504040204" pitchFamily="34" charset="0"/>
              <a:ea typeface="Calibri" panose="020F0502020204030204" pitchFamily="34" charset="0"/>
            </a:endParaRPr>
          </a:p>
          <a:p>
            <a:pPr marL="0" indent="0">
              <a:buNone/>
            </a:pPr>
            <a:endParaRPr lang="da-DK" sz="2400" dirty="0">
              <a:solidFill>
                <a:prstClr val="black"/>
              </a:solidFill>
              <a:ea typeface="Calibri" panose="020F0502020204030204" pitchFamily="34" charset="0"/>
              <a:cs typeface="Arial" panose="020B0604020202020204" pitchFamily="34" charset="0"/>
            </a:endParaRPr>
          </a:p>
          <a:p>
            <a:pPr marL="0" indent="0">
              <a:buNone/>
            </a:pPr>
            <a:r>
              <a:rPr lang="da-DK" sz="2400" dirty="0">
                <a:solidFill>
                  <a:prstClr val="black"/>
                </a:solidFill>
                <a:ea typeface="Calibri" panose="020F0502020204030204" pitchFamily="34" charset="0"/>
                <a:cs typeface="Arial" panose="020B0604020202020204" pitchFamily="34" charset="0"/>
              </a:rPr>
              <a:t>Link til </a:t>
            </a:r>
            <a:r>
              <a:rPr lang="da-DK" sz="2400" dirty="0" err="1">
                <a:solidFill>
                  <a:prstClr val="black"/>
                </a:solidFill>
                <a:ea typeface="Calibri" panose="020F0502020204030204" pitchFamily="34" charset="0"/>
                <a:cs typeface="Arial" panose="020B0604020202020204" pitchFamily="34" charset="0"/>
              </a:rPr>
              <a:t>Requirements</a:t>
            </a:r>
            <a:r>
              <a:rPr lang="da-DK" sz="2400" dirty="0">
                <a:solidFill>
                  <a:prstClr val="black"/>
                </a:solidFill>
                <a:ea typeface="Calibri" panose="020F0502020204030204" pitchFamily="34" charset="0"/>
                <a:cs typeface="Arial" panose="020B0604020202020204" pitchFamily="34" charset="0"/>
              </a:rPr>
              <a:t> and test </a:t>
            </a:r>
            <a:r>
              <a:rPr lang="da-DK" sz="2400" dirty="0" err="1">
                <a:solidFill>
                  <a:prstClr val="black"/>
                </a:solidFill>
                <a:ea typeface="Calibri" panose="020F0502020204030204" pitchFamily="34" charset="0"/>
                <a:cs typeface="Arial" panose="020B0604020202020204" pitchFamily="34" charset="0"/>
              </a:rPr>
              <a:t>methods</a:t>
            </a:r>
            <a:r>
              <a:rPr lang="da-DK" sz="2400" dirty="0">
                <a:solidFill>
                  <a:prstClr val="black"/>
                </a:solidFill>
                <a:ea typeface="Calibri" panose="020F0502020204030204" pitchFamily="34" charset="0"/>
                <a:cs typeface="Arial" panose="020B0604020202020204" pitchFamily="34" charset="0"/>
              </a:rPr>
              <a:t> for …:</a:t>
            </a:r>
          </a:p>
          <a:p>
            <a:pPr marL="0" indent="0">
              <a:buNone/>
            </a:pPr>
            <a:r>
              <a:rPr lang="de-DE" sz="2400" dirty="0">
                <a:solidFill>
                  <a:srgbClr val="0070C0"/>
                </a:solidFill>
                <a:hlinkClick r:id="rId3">
                  <a:extLst>
                    <a:ext uri="{A12FA001-AC4F-418D-AE19-62706E023703}">
                      <ahyp:hlinkClr xmlns:ahyp="http://schemas.microsoft.com/office/drawing/2018/hyperlinkcolor" val="tx"/>
                    </a:ext>
                  </a:extLst>
                </a:hlinkClick>
              </a:rPr>
              <a:t>Positive </a:t>
            </a:r>
            <a:r>
              <a:rPr lang="de-DE" sz="2400" dirty="0" err="1">
                <a:solidFill>
                  <a:srgbClr val="0070C0"/>
                </a:solidFill>
                <a:hlinkClick r:id="rId3">
                  <a:extLst>
                    <a:ext uri="{A12FA001-AC4F-418D-AE19-62706E023703}">
                      <ahyp:hlinkClr xmlns:ahyp="http://schemas.microsoft.com/office/drawing/2018/hyperlinkcolor" val="tx"/>
                    </a:ext>
                  </a:extLst>
                </a:hlinkClick>
              </a:rPr>
              <a:t>list</a:t>
            </a:r>
            <a:r>
              <a:rPr lang="de-DE" sz="2400" dirty="0">
                <a:solidFill>
                  <a:srgbClr val="0070C0"/>
                </a:solidFill>
                <a:hlinkClick r:id="rId3">
                  <a:extLst>
                    <a:ext uri="{A12FA001-AC4F-418D-AE19-62706E023703}">
                      <ahyp:hlinkClr xmlns:ahyp="http://schemas.microsoft.com/office/drawing/2018/hyperlinkcolor" val="tx"/>
                    </a:ext>
                  </a:extLst>
                </a:hlinkClick>
              </a:rPr>
              <a:t> 4MS </a:t>
            </a:r>
            <a:r>
              <a:rPr lang="de-DE" sz="2400" dirty="0" err="1">
                <a:solidFill>
                  <a:srgbClr val="0070C0"/>
                </a:solidFill>
                <a:hlinkClick r:id="rId3">
                  <a:extLst>
                    <a:ext uri="{A12FA001-AC4F-418D-AE19-62706E023703}">
                      <ahyp:hlinkClr xmlns:ahyp="http://schemas.microsoft.com/office/drawing/2018/hyperlinkcolor" val="tx"/>
                    </a:ext>
                  </a:extLst>
                </a:hlinkClick>
              </a:rPr>
              <a:t>approach</a:t>
            </a:r>
            <a:r>
              <a:rPr lang="de-DE" sz="2400" dirty="0">
                <a:solidFill>
                  <a:srgbClr val="0070C0"/>
                </a:solidFill>
                <a:hlinkClick r:id="rId3">
                  <a:extLst>
                    <a:ext uri="{A12FA001-AC4F-418D-AE19-62706E023703}">
                      <ahyp:hlinkClr xmlns:ahyp="http://schemas.microsoft.com/office/drawing/2018/hyperlinkcolor" val="tx"/>
                    </a:ext>
                  </a:extLst>
                </a:hlinkClick>
              </a:rPr>
              <a:t> (umweltbundesamt.de)</a:t>
            </a:r>
            <a:endParaRPr lang="de-DE" sz="2400" dirty="0">
              <a:solidFill>
                <a:srgbClr val="0070C0"/>
              </a:solidFill>
            </a:endParaRPr>
          </a:p>
          <a:p>
            <a:pPr marL="0" indent="0">
              <a:buNone/>
            </a:pPr>
            <a:endParaRPr lang="de-DE" sz="2400" dirty="0">
              <a:solidFill>
                <a:prstClr val="black"/>
              </a:solidFill>
              <a:ea typeface="Calibri" panose="020F0502020204030204" pitchFamily="34" charset="0"/>
              <a:cs typeface="Arial" panose="020B0604020202020204" pitchFamily="34" charset="0"/>
            </a:endParaRPr>
          </a:p>
          <a:p>
            <a:pPr marL="0" indent="0">
              <a:buNone/>
            </a:pPr>
            <a:r>
              <a:rPr lang="de-DE" sz="2400" dirty="0">
                <a:solidFill>
                  <a:prstClr val="black"/>
                </a:solidFill>
                <a:ea typeface="Calibri" panose="020F0502020204030204" pitchFamily="34" charset="0"/>
                <a:cs typeface="Arial" panose="020B0604020202020204" pitchFamily="34" charset="0"/>
              </a:rPr>
              <a:t>Link </a:t>
            </a:r>
            <a:r>
              <a:rPr lang="de-DE" sz="2400" dirty="0" err="1">
                <a:solidFill>
                  <a:prstClr val="black"/>
                </a:solidFill>
                <a:ea typeface="Calibri" panose="020F0502020204030204" pitchFamily="34" charset="0"/>
                <a:cs typeface="Arial" panose="020B0604020202020204" pitchFamily="34" charset="0"/>
              </a:rPr>
              <a:t>til</a:t>
            </a:r>
            <a:r>
              <a:rPr lang="de-DE" sz="2400" dirty="0">
                <a:solidFill>
                  <a:prstClr val="black"/>
                </a:solidFill>
                <a:ea typeface="Calibri" panose="020F0502020204030204" pitchFamily="34" charset="0"/>
                <a:cs typeface="Arial" panose="020B0604020202020204" pitchFamily="34" charset="0"/>
              </a:rPr>
              <a:t> </a:t>
            </a:r>
            <a:r>
              <a:rPr lang="de-DE" sz="2400" dirty="0" err="1">
                <a:solidFill>
                  <a:prstClr val="black"/>
                </a:solidFill>
                <a:ea typeface="Calibri" panose="020F0502020204030204" pitchFamily="34" charset="0"/>
                <a:cs typeface="Arial" panose="020B0604020202020204" pitchFamily="34" charset="0"/>
              </a:rPr>
              <a:t>Certification</a:t>
            </a:r>
            <a:r>
              <a:rPr lang="de-DE" sz="2400" dirty="0">
                <a:solidFill>
                  <a:prstClr val="black"/>
                </a:solidFill>
                <a:ea typeface="Calibri" panose="020F0502020204030204" pitchFamily="34" charset="0"/>
                <a:cs typeface="Arial" panose="020B0604020202020204" pitchFamily="34" charset="0"/>
              </a:rPr>
              <a:t> and </a:t>
            </a:r>
            <a:r>
              <a:rPr lang="de-DE" sz="2400" dirty="0" err="1">
                <a:solidFill>
                  <a:prstClr val="black"/>
                </a:solidFill>
                <a:ea typeface="Calibri" panose="020F0502020204030204" pitchFamily="34" charset="0"/>
                <a:cs typeface="Arial" panose="020B0604020202020204" pitchFamily="34" charset="0"/>
              </a:rPr>
              <a:t>approval</a:t>
            </a:r>
            <a:r>
              <a:rPr lang="de-DE" sz="2400" dirty="0">
                <a:solidFill>
                  <a:prstClr val="black"/>
                </a:solidFill>
                <a:ea typeface="Calibri" panose="020F0502020204030204" pitchFamily="34" charset="0"/>
                <a:cs typeface="Arial" panose="020B0604020202020204" pitchFamily="34" charset="0"/>
              </a:rPr>
              <a:t> </a:t>
            </a:r>
            <a:r>
              <a:rPr lang="de-DE" sz="2400" dirty="0" err="1">
                <a:solidFill>
                  <a:prstClr val="black"/>
                </a:solidFill>
                <a:ea typeface="Calibri" panose="020F0502020204030204" pitchFamily="34" charset="0"/>
                <a:cs typeface="Arial" panose="020B0604020202020204" pitchFamily="34" charset="0"/>
              </a:rPr>
              <a:t>of</a:t>
            </a:r>
            <a:r>
              <a:rPr lang="de-DE" sz="2400" dirty="0">
                <a:solidFill>
                  <a:prstClr val="black"/>
                </a:solidFill>
                <a:ea typeface="Calibri" panose="020F0502020204030204" pitchFamily="34" charset="0"/>
                <a:cs typeface="Arial" panose="020B0604020202020204" pitchFamily="34" charset="0"/>
              </a:rPr>
              <a:t> …:</a:t>
            </a:r>
          </a:p>
          <a:p>
            <a:pPr marL="0" indent="0">
              <a:buNone/>
            </a:pPr>
            <a:r>
              <a:rPr lang="en-US" sz="2400" dirty="0">
                <a:solidFill>
                  <a:srgbClr val="0070C0"/>
                </a:solidFill>
                <a:hlinkClick r:id="rId4">
                  <a:extLst>
                    <a:ext uri="{A12FA001-AC4F-418D-AE19-62706E023703}">
                      <ahyp:hlinkClr xmlns:ahyp="http://schemas.microsoft.com/office/drawing/2018/hyperlinkcolor" val="tx"/>
                    </a:ext>
                  </a:extLst>
                </a:hlinkClick>
              </a:rPr>
              <a:t>Microsoft Word - 200807 4MSI Common Approach on Certification and Approval (umweltbundesamt.de)</a:t>
            </a:r>
            <a:endParaRPr lang="da-DK" sz="2400" dirty="0">
              <a:solidFill>
                <a:srgbClr val="0070C0"/>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73403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40F49A-236B-4765-60F4-877750905F36}"/>
              </a:ext>
            </a:extLst>
          </p:cNvPr>
          <p:cNvSpPr>
            <a:spLocks noGrp="1"/>
          </p:cNvSpPr>
          <p:nvPr>
            <p:ph type="title"/>
          </p:nvPr>
        </p:nvSpPr>
        <p:spPr/>
        <p:txBody>
          <a:bodyPr>
            <a:normAutofit/>
          </a:bodyPr>
          <a:lstStyle/>
          <a:p>
            <a:r>
              <a:rPr lang="da-DK" dirty="0">
                <a:latin typeface="Verdana" panose="020B0604030504040204" pitchFamily="34" charset="0"/>
                <a:ea typeface="Calibri" panose="020F0502020204030204" pitchFamily="34" charset="0"/>
              </a:rPr>
              <a:t>Vandkvalitet ved taphanen</a:t>
            </a:r>
            <a:endParaRPr lang="da-DK" dirty="0"/>
          </a:p>
        </p:txBody>
      </p:sp>
      <p:sp>
        <p:nvSpPr>
          <p:cNvPr id="3" name="Pladsholder til indhold 2">
            <a:extLst>
              <a:ext uri="{FF2B5EF4-FFF2-40B4-BE49-F238E27FC236}">
                <a16:creationId xmlns:a16="http://schemas.microsoft.com/office/drawing/2014/main" id="{144AAD39-0FC8-27D8-8C2B-BA238A553B0D}"/>
              </a:ext>
            </a:extLst>
          </p:cNvPr>
          <p:cNvSpPr>
            <a:spLocks noGrp="1"/>
          </p:cNvSpPr>
          <p:nvPr>
            <p:ph idx="1"/>
          </p:nvPr>
        </p:nvSpPr>
        <p:spPr/>
        <p:txBody>
          <a:bodyPr>
            <a:normAutofit/>
          </a:bodyPr>
          <a:lstStyle/>
          <a:p>
            <a:pPr marL="0" indent="0">
              <a:buNone/>
            </a:pPr>
            <a:r>
              <a:rPr lang="da-DK" dirty="0">
                <a:latin typeface="Verdana" panose="020B0604030504040204" pitchFamily="34" charset="0"/>
                <a:ea typeface="Calibri" panose="020F0502020204030204" pitchFamily="34" charset="0"/>
              </a:rPr>
              <a:t>Risikovurdering er baseret på en beregning af vandkvaliteten ved taphanen betegnet ved </a:t>
            </a:r>
            <a:r>
              <a:rPr lang="da-DK" dirty="0" err="1">
                <a:solidFill>
                  <a:prstClr val="black"/>
                </a:solidFill>
                <a:ea typeface="Calibri" panose="020F0502020204030204" pitchFamily="34" charset="0"/>
                <a:cs typeface="Arial" panose="020B0604020202020204" pitchFamily="34" charset="0"/>
              </a:rPr>
              <a:t>C</a:t>
            </a:r>
            <a:r>
              <a:rPr lang="da-DK" baseline="-25000" dirty="0" err="1">
                <a:solidFill>
                  <a:prstClr val="black"/>
                </a:solidFill>
                <a:ea typeface="Calibri" panose="020F0502020204030204" pitchFamily="34" charset="0"/>
                <a:cs typeface="Arial" panose="020B0604020202020204" pitchFamily="34" charset="0"/>
              </a:rPr>
              <a:t>tap</a:t>
            </a:r>
            <a:r>
              <a:rPr lang="da-DK" dirty="0">
                <a:solidFill>
                  <a:prstClr val="black"/>
                </a:solidFill>
                <a:ea typeface="Calibri" panose="020F0502020204030204" pitchFamily="34" charset="0"/>
                <a:cs typeface="Arial" panose="020B0604020202020204" pitchFamily="34" charset="0"/>
              </a:rPr>
              <a:t> </a:t>
            </a:r>
          </a:p>
          <a:p>
            <a:pPr marL="0" indent="0">
              <a:buNone/>
            </a:pPr>
            <a:endParaRPr lang="da-DK" dirty="0">
              <a:latin typeface="Verdana" panose="020B0604030504040204" pitchFamily="34" charset="0"/>
              <a:ea typeface="Calibri" panose="020F0502020204030204" pitchFamily="34" charset="0"/>
            </a:endParaRPr>
          </a:p>
          <a:p>
            <a:pPr marL="0" indent="0">
              <a:buNone/>
            </a:pPr>
            <a:r>
              <a:rPr lang="da-DK" b="1" dirty="0">
                <a:solidFill>
                  <a:prstClr val="black"/>
                </a:solidFill>
                <a:ea typeface="Calibri" panose="020F0502020204030204" pitchFamily="34" charset="0"/>
                <a:cs typeface="Arial" panose="020B0604020202020204" pitchFamily="34" charset="0"/>
              </a:rPr>
              <a:t>	</a:t>
            </a:r>
            <a:r>
              <a:rPr lang="da-DK" b="1" dirty="0" err="1">
                <a:solidFill>
                  <a:prstClr val="black"/>
                </a:solidFill>
                <a:ea typeface="Calibri" panose="020F0502020204030204" pitchFamily="34" charset="0"/>
                <a:cs typeface="Arial" panose="020B0604020202020204" pitchFamily="34" charset="0"/>
              </a:rPr>
              <a:t>C</a:t>
            </a:r>
            <a:r>
              <a:rPr lang="da-DK" b="1" baseline="-25000" dirty="0" err="1">
                <a:solidFill>
                  <a:prstClr val="black"/>
                </a:solidFill>
                <a:ea typeface="Calibri" panose="020F0502020204030204" pitchFamily="34" charset="0"/>
                <a:cs typeface="Arial" panose="020B0604020202020204" pitchFamily="34" charset="0"/>
              </a:rPr>
              <a:t>tap</a:t>
            </a:r>
            <a:r>
              <a:rPr lang="da-DK" b="1" dirty="0">
                <a:solidFill>
                  <a:prstClr val="black"/>
                </a:solidFill>
                <a:ea typeface="Calibri" panose="020F0502020204030204" pitchFamily="34" charset="0"/>
                <a:cs typeface="Arial" panose="020B0604020202020204" pitchFamily="34" charset="0"/>
              </a:rPr>
              <a:t> = M</a:t>
            </a:r>
            <a:r>
              <a:rPr lang="da-DK" b="1" baseline="-25000" dirty="0">
                <a:solidFill>
                  <a:prstClr val="black"/>
                </a:solidFill>
                <a:ea typeface="Calibri" panose="020F0502020204030204" pitchFamily="34" charset="0"/>
                <a:cs typeface="Arial" panose="020B0604020202020204" pitchFamily="34" charset="0"/>
              </a:rPr>
              <a:t>n</a:t>
            </a:r>
            <a:r>
              <a:rPr lang="da-DK" b="1" dirty="0">
                <a:solidFill>
                  <a:prstClr val="black"/>
                </a:solidFill>
                <a:ea typeface="Calibri" panose="020F0502020204030204" pitchFamily="34" charset="0"/>
                <a:cs typeface="Arial" panose="020B0604020202020204" pitchFamily="34" charset="0"/>
              </a:rPr>
              <a:t> × F</a:t>
            </a:r>
            <a:r>
              <a:rPr lang="da-DK" b="1" baseline="-25000" dirty="0">
                <a:solidFill>
                  <a:prstClr val="black"/>
                </a:solidFill>
                <a:ea typeface="Calibri" panose="020F0502020204030204" pitchFamily="34" charset="0"/>
                <a:cs typeface="Arial" panose="020B0604020202020204" pitchFamily="34" charset="0"/>
              </a:rPr>
              <a:t>c</a:t>
            </a:r>
            <a:r>
              <a:rPr lang="da-DK" dirty="0">
                <a:latin typeface="Verdana" panose="020B0604030504040204" pitchFamily="34" charset="0"/>
                <a:ea typeface="Calibri" panose="020F0502020204030204" pitchFamily="34" charset="0"/>
              </a:rPr>
              <a:t> </a:t>
            </a:r>
          </a:p>
          <a:p>
            <a:endParaRPr lang="da-DK" dirty="0">
              <a:latin typeface="Verdana" panose="020B0604030504040204" pitchFamily="34" charset="0"/>
              <a:ea typeface="Calibri" panose="020F0502020204030204" pitchFamily="34" charset="0"/>
            </a:endParaRPr>
          </a:p>
          <a:p>
            <a:pPr marL="0" indent="0">
              <a:buNone/>
            </a:pPr>
            <a:r>
              <a:rPr lang="da-DK" sz="2400" dirty="0" err="1">
                <a:solidFill>
                  <a:prstClr val="black"/>
                </a:solidFill>
                <a:ea typeface="Calibri" panose="020F0502020204030204" pitchFamily="34" charset="0"/>
                <a:cs typeface="Arial" panose="020B0604020202020204" pitchFamily="34" charset="0"/>
              </a:rPr>
              <a:t>C</a:t>
            </a:r>
            <a:r>
              <a:rPr lang="da-DK" sz="2400" baseline="-25000" dirty="0" err="1">
                <a:solidFill>
                  <a:prstClr val="black"/>
                </a:solidFill>
                <a:ea typeface="Calibri" panose="020F0502020204030204" pitchFamily="34" charset="0"/>
                <a:cs typeface="Arial" panose="020B0604020202020204" pitchFamily="34" charset="0"/>
              </a:rPr>
              <a:t>tap</a:t>
            </a:r>
            <a:r>
              <a:rPr lang="da-DK" sz="2400" baseline="-25000" dirty="0">
                <a:solidFill>
                  <a:prstClr val="black"/>
                </a:solidFill>
                <a:ea typeface="Calibri" panose="020F0502020204030204" pitchFamily="34" charset="0"/>
                <a:cs typeface="Arial" panose="020B0604020202020204" pitchFamily="34" charset="0"/>
              </a:rPr>
              <a:t> </a:t>
            </a:r>
            <a:r>
              <a:rPr lang="da-DK" sz="2400" dirty="0">
                <a:solidFill>
                  <a:prstClr val="black"/>
                </a:solidFill>
                <a:ea typeface="Calibri" panose="020F0502020204030204" pitchFamily="34" charset="0"/>
                <a:cs typeface="Arial" panose="020B0604020202020204" pitchFamily="34" charset="0"/>
              </a:rPr>
              <a:t>: beregnet koncentration af et givent stof [mg/l]</a:t>
            </a:r>
            <a:endParaRPr lang="da-DK" sz="2400" baseline="-25000" dirty="0">
              <a:solidFill>
                <a:prstClr val="black"/>
              </a:solidFill>
              <a:ea typeface="Calibri" panose="020F0502020204030204" pitchFamily="34" charset="0"/>
              <a:cs typeface="Arial" panose="020B0604020202020204" pitchFamily="34" charset="0"/>
            </a:endParaRPr>
          </a:p>
          <a:p>
            <a:pPr marL="0" indent="0">
              <a:spcAft>
                <a:spcPts val="800"/>
              </a:spcAft>
              <a:buNone/>
            </a:pPr>
            <a:r>
              <a:rPr lang="da-DK" sz="2400" dirty="0">
                <a:solidFill>
                  <a:prstClr val="black"/>
                </a:solidFill>
                <a:ea typeface="Calibri" panose="020F0502020204030204" pitchFamily="34" charset="0"/>
                <a:cs typeface="Arial" panose="020B0604020202020204" pitchFamily="34" charset="0"/>
              </a:rPr>
              <a:t>M</a:t>
            </a:r>
            <a:r>
              <a:rPr lang="da-DK" sz="2400" baseline="-25000" dirty="0">
                <a:solidFill>
                  <a:prstClr val="black"/>
                </a:solidFill>
                <a:ea typeface="Calibri" panose="020F0502020204030204" pitchFamily="34" charset="0"/>
                <a:cs typeface="Arial" panose="020B0604020202020204" pitchFamily="34" charset="0"/>
              </a:rPr>
              <a:t>n   </a:t>
            </a:r>
            <a:r>
              <a:rPr lang="da-DK" sz="2400" dirty="0">
                <a:solidFill>
                  <a:prstClr val="black"/>
                </a:solidFill>
                <a:ea typeface="Calibri" panose="020F0502020204030204" pitchFamily="34" charset="0"/>
                <a:cs typeface="Arial" panose="020B0604020202020204" pitchFamily="34" charset="0"/>
              </a:rPr>
              <a:t>:	migrationsrate for n’te migrationsperiode [</a:t>
            </a:r>
            <a:r>
              <a:rPr lang="da-DK" sz="2400" dirty="0">
                <a:ea typeface="Calibri" panose="020F0502020204030204" pitchFamily="34" charset="0"/>
                <a:cs typeface="Arial" panose="020B0604020202020204" pitchFamily="34" charset="0"/>
              </a:rPr>
              <a:t>mg/dm</a:t>
            </a:r>
            <a:r>
              <a:rPr lang="da-DK" sz="2400" baseline="30000" dirty="0">
                <a:ea typeface="Calibri" panose="020F0502020204030204" pitchFamily="34" charset="0"/>
                <a:cs typeface="Arial" panose="020B0604020202020204" pitchFamily="34" charset="0"/>
              </a:rPr>
              <a:t>2</a:t>
            </a:r>
            <a:r>
              <a:rPr lang="da-DK" sz="2400" dirty="0">
                <a:ea typeface="Calibri" panose="020F0502020204030204" pitchFamily="34" charset="0"/>
                <a:cs typeface="Arial" panose="020B0604020202020204" pitchFamily="34" charset="0"/>
              </a:rPr>
              <a:t>døgn]</a:t>
            </a:r>
            <a:endParaRPr lang="da-DK" sz="2400" dirty="0">
              <a:ea typeface="Calibri" panose="020F0502020204030204" pitchFamily="34" charset="0"/>
            </a:endParaRPr>
          </a:p>
          <a:p>
            <a:pPr marL="0" indent="0">
              <a:buNone/>
            </a:pPr>
            <a:r>
              <a:rPr lang="da-DK" sz="2400" dirty="0">
                <a:solidFill>
                  <a:prstClr val="black"/>
                </a:solidFill>
                <a:ea typeface="Calibri" panose="020F0502020204030204" pitchFamily="34" charset="0"/>
                <a:cs typeface="Arial" panose="020B0604020202020204" pitchFamily="34" charset="0"/>
              </a:rPr>
              <a:t>F</a:t>
            </a:r>
            <a:r>
              <a:rPr lang="da-DK" sz="2400" baseline="-25000" dirty="0">
                <a:solidFill>
                  <a:prstClr val="black"/>
                </a:solidFill>
                <a:ea typeface="Calibri" panose="020F0502020204030204" pitchFamily="34" charset="0"/>
                <a:cs typeface="Arial" panose="020B0604020202020204" pitchFamily="34" charset="0"/>
              </a:rPr>
              <a:t>C</a:t>
            </a:r>
            <a:r>
              <a:rPr lang="da-DK" sz="2400" dirty="0">
                <a:ea typeface="Calibri" panose="020F0502020204030204" pitchFamily="34" charset="0"/>
              </a:rPr>
              <a:t>  :	konverteringsfaktoren [døgn/dm]</a:t>
            </a:r>
            <a:endParaRPr lang="da-DK" sz="1600" b="1" baseline="-25000" dirty="0">
              <a:solidFill>
                <a:srgbClr val="FF0000"/>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66973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40F49A-236B-4765-60F4-877750905F36}"/>
              </a:ext>
            </a:extLst>
          </p:cNvPr>
          <p:cNvSpPr>
            <a:spLocks noGrp="1"/>
          </p:cNvSpPr>
          <p:nvPr>
            <p:ph type="title"/>
          </p:nvPr>
        </p:nvSpPr>
        <p:spPr>
          <a:xfrm>
            <a:off x="653213" y="237942"/>
            <a:ext cx="10876790" cy="1143000"/>
          </a:xfrm>
        </p:spPr>
        <p:txBody>
          <a:bodyPr>
            <a:normAutofit/>
          </a:bodyPr>
          <a:lstStyle/>
          <a:p>
            <a:r>
              <a:rPr lang="da-DK" dirty="0">
                <a:latin typeface="Verdana" panose="020B0604030504040204" pitchFamily="34" charset="0"/>
                <a:ea typeface="Calibri" panose="020F0502020204030204" pitchFamily="34" charset="0"/>
              </a:rPr>
              <a:t> </a:t>
            </a:r>
            <a:r>
              <a:rPr lang="da-DK" b="1" dirty="0" err="1">
                <a:solidFill>
                  <a:prstClr val="black"/>
                </a:solidFill>
                <a:ea typeface="Calibri" panose="020F0502020204030204" pitchFamily="34" charset="0"/>
                <a:cs typeface="Arial" panose="020B0604020202020204" pitchFamily="34" charset="0"/>
              </a:rPr>
              <a:t>C</a:t>
            </a:r>
            <a:r>
              <a:rPr lang="da-DK" b="1" baseline="-25000" dirty="0" err="1">
                <a:solidFill>
                  <a:prstClr val="black"/>
                </a:solidFill>
                <a:ea typeface="Calibri" panose="020F0502020204030204" pitchFamily="34" charset="0"/>
                <a:cs typeface="Arial" panose="020B0604020202020204" pitchFamily="34" charset="0"/>
              </a:rPr>
              <a:t>tap</a:t>
            </a:r>
            <a:r>
              <a:rPr lang="da-DK" b="1" dirty="0">
                <a:solidFill>
                  <a:prstClr val="black"/>
                </a:solidFill>
                <a:ea typeface="Calibri" panose="020F0502020204030204" pitchFamily="34" charset="0"/>
                <a:cs typeface="Arial" panose="020B0604020202020204" pitchFamily="34" charset="0"/>
              </a:rPr>
              <a:t> og </a:t>
            </a:r>
            <a:r>
              <a:rPr lang="da-DK" sz="4000" dirty="0">
                <a:ea typeface="Calibri" panose="020F0502020204030204" pitchFamily="34" charset="0"/>
                <a:cs typeface="Arial" panose="020B0604020202020204" pitchFamily="34" charset="0"/>
              </a:rPr>
              <a:t> </a:t>
            </a:r>
            <a:r>
              <a:rPr lang="da-DK" sz="4000" dirty="0" err="1">
                <a:ea typeface="Calibri" panose="020F0502020204030204" pitchFamily="34" charset="0"/>
                <a:cs typeface="Arial" panose="020B0604020202020204" pitchFamily="34" charset="0"/>
              </a:rPr>
              <a:t>MTC</a:t>
            </a:r>
            <a:r>
              <a:rPr lang="da-DK" sz="4000" baseline="-25000" dirty="0" err="1">
                <a:ea typeface="Calibri" panose="020F0502020204030204" pitchFamily="34" charset="0"/>
                <a:cs typeface="Arial" panose="020B0604020202020204" pitchFamily="34" charset="0"/>
              </a:rPr>
              <a:t>tap</a:t>
            </a:r>
            <a:r>
              <a:rPr lang="da-DK" sz="4000" dirty="0">
                <a:ea typeface="Calibri" panose="020F0502020204030204" pitchFamily="34" charset="0"/>
                <a:cs typeface="Arial" panose="020B0604020202020204" pitchFamily="34" charset="0"/>
              </a:rPr>
              <a:t> </a:t>
            </a:r>
            <a:endParaRPr lang="da-DK" dirty="0"/>
          </a:p>
        </p:txBody>
      </p:sp>
      <p:sp>
        <p:nvSpPr>
          <p:cNvPr id="3" name="Pladsholder til indhold 2">
            <a:extLst>
              <a:ext uri="{FF2B5EF4-FFF2-40B4-BE49-F238E27FC236}">
                <a16:creationId xmlns:a16="http://schemas.microsoft.com/office/drawing/2014/main" id="{144AAD39-0FC8-27D8-8C2B-BA238A553B0D}"/>
              </a:ext>
            </a:extLst>
          </p:cNvPr>
          <p:cNvSpPr>
            <a:spLocks noGrp="1"/>
          </p:cNvSpPr>
          <p:nvPr>
            <p:ph idx="1"/>
          </p:nvPr>
        </p:nvSpPr>
        <p:spPr>
          <a:xfrm>
            <a:off x="661996" y="1546746"/>
            <a:ext cx="10868007" cy="4692129"/>
          </a:xfrm>
        </p:spPr>
        <p:txBody>
          <a:bodyPr>
            <a:noAutofit/>
          </a:bodyPr>
          <a:lstStyle/>
          <a:p>
            <a:pPr marL="0" indent="0">
              <a:buNone/>
            </a:pPr>
            <a:r>
              <a:rPr lang="da-DK" sz="2000" dirty="0">
                <a:ea typeface="Calibri" panose="020F0502020204030204" pitchFamily="34" charset="0"/>
              </a:rPr>
              <a:t>Den beregnede koncentration af et givet stof overholde nedenstående krav ved taphanen:</a:t>
            </a:r>
            <a:r>
              <a:rPr lang="da-DK" sz="2000" dirty="0">
                <a:solidFill>
                  <a:prstClr val="black"/>
                </a:solidFill>
                <a:ea typeface="Calibri" panose="020F0502020204030204" pitchFamily="34" charset="0"/>
                <a:cs typeface="Arial" panose="020B0604020202020204" pitchFamily="34" charset="0"/>
              </a:rPr>
              <a:t> </a:t>
            </a:r>
          </a:p>
          <a:p>
            <a:pPr marL="0" indent="0">
              <a:buNone/>
            </a:pPr>
            <a:endParaRPr lang="da-DK" sz="2000" dirty="0">
              <a:ea typeface="Calibri" panose="020F0502020204030204" pitchFamily="34" charset="0"/>
            </a:endParaRPr>
          </a:p>
          <a:p>
            <a:pPr marL="0" indent="0">
              <a:buNone/>
            </a:pPr>
            <a:r>
              <a:rPr lang="da-DK" sz="2000" b="1" dirty="0">
                <a:solidFill>
                  <a:prstClr val="black"/>
                </a:solidFill>
                <a:ea typeface="Calibri" panose="020F0502020204030204" pitchFamily="34" charset="0"/>
                <a:cs typeface="Arial" panose="020B0604020202020204" pitchFamily="34" charset="0"/>
              </a:rPr>
              <a:t>	</a:t>
            </a:r>
            <a:r>
              <a:rPr lang="da-DK" sz="2000" b="1" dirty="0" err="1">
                <a:solidFill>
                  <a:prstClr val="black"/>
                </a:solidFill>
                <a:ea typeface="Calibri" panose="020F0502020204030204" pitchFamily="34" charset="0"/>
                <a:cs typeface="Arial" panose="020B0604020202020204" pitchFamily="34" charset="0"/>
              </a:rPr>
              <a:t>C</a:t>
            </a:r>
            <a:r>
              <a:rPr lang="da-DK" sz="2000" b="1" baseline="-25000" dirty="0" err="1">
                <a:solidFill>
                  <a:prstClr val="black"/>
                </a:solidFill>
                <a:ea typeface="Calibri" panose="020F0502020204030204" pitchFamily="34" charset="0"/>
                <a:cs typeface="Arial" panose="020B0604020202020204" pitchFamily="34" charset="0"/>
              </a:rPr>
              <a:t>tap</a:t>
            </a:r>
            <a:r>
              <a:rPr lang="da-DK" sz="2000" b="1" dirty="0">
                <a:solidFill>
                  <a:prstClr val="black"/>
                </a:solidFill>
                <a:ea typeface="Calibri" panose="020F0502020204030204" pitchFamily="34" charset="0"/>
                <a:cs typeface="Arial" panose="020B0604020202020204" pitchFamily="34" charset="0"/>
              </a:rPr>
              <a:t> ≤</a:t>
            </a:r>
            <a:r>
              <a:rPr lang="da-DK" sz="2000" b="1" dirty="0">
                <a:ea typeface="Calibri" panose="020F0502020204030204" pitchFamily="34" charset="0"/>
                <a:cs typeface="Arial" panose="020B0604020202020204" pitchFamily="34" charset="0"/>
              </a:rPr>
              <a:t> </a:t>
            </a:r>
            <a:r>
              <a:rPr lang="da-DK" sz="2000" b="1" dirty="0" err="1">
                <a:ea typeface="Calibri" panose="020F0502020204030204" pitchFamily="34" charset="0"/>
                <a:cs typeface="Arial" panose="020B0604020202020204" pitchFamily="34" charset="0"/>
              </a:rPr>
              <a:t>MTC</a:t>
            </a:r>
            <a:r>
              <a:rPr lang="da-DK" sz="2000" b="1" baseline="-25000" dirty="0" err="1">
                <a:ea typeface="Calibri" panose="020F0502020204030204" pitchFamily="34" charset="0"/>
                <a:cs typeface="Arial" panose="020B0604020202020204" pitchFamily="34" charset="0"/>
              </a:rPr>
              <a:t>tap</a:t>
            </a:r>
            <a:r>
              <a:rPr lang="da-DK" sz="2000" b="1" dirty="0">
                <a:ea typeface="Calibri" panose="020F0502020204030204" pitchFamily="34" charset="0"/>
                <a:cs typeface="Arial" panose="020B0604020202020204" pitchFamily="34" charset="0"/>
              </a:rPr>
              <a:t> </a:t>
            </a:r>
            <a:r>
              <a:rPr lang="da-DK" sz="2000" dirty="0">
                <a:ea typeface="Calibri" panose="020F0502020204030204" pitchFamily="34" charset="0"/>
              </a:rPr>
              <a:t> </a:t>
            </a:r>
          </a:p>
          <a:p>
            <a:endParaRPr lang="da-DK" sz="2000" dirty="0">
              <a:ea typeface="Calibri" panose="020F0502020204030204" pitchFamily="34" charset="0"/>
            </a:endParaRPr>
          </a:p>
          <a:p>
            <a:pPr marL="0" indent="0">
              <a:buNone/>
            </a:pPr>
            <a:r>
              <a:rPr lang="da-DK" sz="2000" dirty="0" err="1">
                <a:ea typeface="Calibri" panose="020F0502020204030204" pitchFamily="34" charset="0"/>
                <a:cs typeface="Arial" panose="020B0604020202020204" pitchFamily="34" charset="0"/>
              </a:rPr>
              <a:t>MTC</a:t>
            </a:r>
            <a:r>
              <a:rPr lang="da-DK" sz="2000" baseline="-25000" dirty="0" err="1">
                <a:ea typeface="Calibri" panose="020F0502020204030204" pitchFamily="34" charset="0"/>
                <a:cs typeface="Arial" panose="020B0604020202020204" pitchFamily="34" charset="0"/>
              </a:rPr>
              <a:t>tap</a:t>
            </a:r>
            <a:r>
              <a:rPr lang="da-DK" sz="2000" dirty="0">
                <a:ea typeface="Calibri" panose="020F0502020204030204" pitchFamily="34" charset="0"/>
                <a:cs typeface="Arial" panose="020B0604020202020204" pitchFamily="34" charset="0"/>
              </a:rPr>
              <a:t> : maksimal tolerabel koncentration ved taphanen</a:t>
            </a:r>
            <a:endParaRPr lang="da-DK" sz="2000" dirty="0">
              <a:ea typeface="Calibri" panose="020F0502020204030204" pitchFamily="34" charset="0"/>
            </a:endParaRPr>
          </a:p>
          <a:p>
            <a:endParaRPr lang="da-DK" sz="2000" dirty="0">
              <a:solidFill>
                <a:prstClr val="black"/>
              </a:solidFill>
            </a:endParaRPr>
          </a:p>
          <a:p>
            <a:r>
              <a:rPr lang="da-DK" sz="2000" dirty="0">
                <a:solidFill>
                  <a:prstClr val="black"/>
                </a:solidFill>
              </a:rPr>
              <a:t>På positivlisten findes værdier for </a:t>
            </a:r>
            <a:r>
              <a:rPr lang="da-DK" sz="2000" dirty="0" err="1">
                <a:ea typeface="Calibri" panose="020F0502020204030204" pitchFamily="34" charset="0"/>
                <a:cs typeface="Arial" panose="020B0604020202020204" pitchFamily="34" charset="0"/>
              </a:rPr>
              <a:t>MTC</a:t>
            </a:r>
            <a:r>
              <a:rPr lang="da-DK" sz="2000" baseline="-25000" dirty="0" err="1">
                <a:ea typeface="Calibri" panose="020F0502020204030204" pitchFamily="34" charset="0"/>
                <a:cs typeface="Arial" panose="020B0604020202020204" pitchFamily="34" charset="0"/>
              </a:rPr>
              <a:t>tap</a:t>
            </a:r>
            <a:r>
              <a:rPr lang="da-DK" sz="2000" dirty="0">
                <a:ea typeface="Calibri" panose="020F0502020204030204" pitchFamily="34" charset="0"/>
                <a:cs typeface="Arial" panose="020B0604020202020204" pitchFamily="34" charset="0"/>
              </a:rPr>
              <a:t> </a:t>
            </a:r>
          </a:p>
          <a:p>
            <a:endParaRPr lang="da-DK" sz="2000" dirty="0">
              <a:ea typeface="Calibri" panose="020F0502020204030204" pitchFamily="34" charset="0"/>
              <a:cs typeface="Arial" panose="020B0604020202020204" pitchFamily="34" charset="0"/>
            </a:endParaRPr>
          </a:p>
          <a:p>
            <a:pPr marL="0" indent="0">
              <a:buNone/>
            </a:pPr>
            <a:r>
              <a:rPr lang="da-DK" sz="2000" dirty="0">
                <a:ea typeface="Calibri" panose="020F0502020204030204" pitchFamily="34" charset="0"/>
                <a:cs typeface="Arial" panose="020B0604020202020204" pitchFamily="34" charset="0"/>
              </a:rPr>
              <a:t>I Danmark anvender vi oftere en samlet toksikologisk vurdering.</a:t>
            </a:r>
          </a:p>
        </p:txBody>
      </p:sp>
    </p:spTree>
    <p:extLst>
      <p:ext uri="{BB962C8B-B14F-4D97-AF65-F5344CB8AC3E}">
        <p14:creationId xmlns:p14="http://schemas.microsoft.com/office/powerpoint/2010/main" val="2908839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40F49A-236B-4765-60F4-877750905F36}"/>
              </a:ext>
            </a:extLst>
          </p:cNvPr>
          <p:cNvSpPr>
            <a:spLocks noGrp="1"/>
          </p:cNvSpPr>
          <p:nvPr>
            <p:ph type="title"/>
          </p:nvPr>
        </p:nvSpPr>
        <p:spPr>
          <a:xfrm>
            <a:off x="653213" y="237942"/>
            <a:ext cx="10876790" cy="1143000"/>
          </a:xfrm>
        </p:spPr>
        <p:txBody>
          <a:bodyPr>
            <a:normAutofit/>
          </a:bodyPr>
          <a:lstStyle/>
          <a:p>
            <a:r>
              <a:rPr lang="da-DK" dirty="0">
                <a:latin typeface="Verdana" panose="020B0604030504040204" pitchFamily="34" charset="0"/>
                <a:ea typeface="Calibri" panose="020F0502020204030204" pitchFamily="34" charset="0"/>
              </a:rPr>
              <a:t>Positivlisten</a:t>
            </a:r>
            <a:endParaRPr lang="da-DK" dirty="0"/>
          </a:p>
        </p:txBody>
      </p:sp>
      <p:pic>
        <p:nvPicPr>
          <p:cNvPr id="7" name="Billede 6">
            <a:extLst>
              <a:ext uri="{FF2B5EF4-FFF2-40B4-BE49-F238E27FC236}">
                <a16:creationId xmlns:a16="http://schemas.microsoft.com/office/drawing/2014/main" id="{345A30A4-08CA-C2FB-B9BE-72AF489325C5}"/>
              </a:ext>
            </a:extLst>
          </p:cNvPr>
          <p:cNvPicPr>
            <a:picLocks noChangeAspect="1"/>
          </p:cNvPicPr>
          <p:nvPr/>
        </p:nvPicPr>
        <p:blipFill>
          <a:blip r:embed="rId2"/>
          <a:stretch>
            <a:fillRect/>
          </a:stretch>
        </p:blipFill>
        <p:spPr>
          <a:xfrm>
            <a:off x="706024" y="1033670"/>
            <a:ext cx="8228027" cy="5132646"/>
          </a:xfrm>
          <a:prstGeom prst="rect">
            <a:avLst/>
          </a:prstGeom>
        </p:spPr>
      </p:pic>
      <p:sp>
        <p:nvSpPr>
          <p:cNvPr id="8" name="Tekstfelt 7">
            <a:extLst>
              <a:ext uri="{FF2B5EF4-FFF2-40B4-BE49-F238E27FC236}">
                <a16:creationId xmlns:a16="http://schemas.microsoft.com/office/drawing/2014/main" id="{FFFA2120-499C-02BD-53C8-E0FAD0DC1EA5}"/>
              </a:ext>
            </a:extLst>
          </p:cNvPr>
          <p:cNvSpPr txBox="1"/>
          <p:nvPr/>
        </p:nvSpPr>
        <p:spPr>
          <a:xfrm>
            <a:off x="8934051" y="1987825"/>
            <a:ext cx="3096489" cy="2031325"/>
          </a:xfrm>
          <a:prstGeom prst="rect">
            <a:avLst/>
          </a:prstGeom>
          <a:noFill/>
        </p:spPr>
        <p:txBody>
          <a:bodyPr wrap="none" rtlCol="0">
            <a:spAutoFit/>
          </a:bodyPr>
          <a:lstStyle/>
          <a:p>
            <a:r>
              <a:rPr lang="da-DK" dirty="0"/>
              <a:t>SML:</a:t>
            </a:r>
          </a:p>
          <a:p>
            <a:r>
              <a:rPr lang="da-DK" dirty="0"/>
              <a:t> </a:t>
            </a:r>
            <a:r>
              <a:rPr lang="da-DK" dirty="0" err="1"/>
              <a:t>specific</a:t>
            </a:r>
            <a:r>
              <a:rPr lang="da-DK" dirty="0"/>
              <a:t> migration limit</a:t>
            </a:r>
          </a:p>
          <a:p>
            <a:endParaRPr lang="da-DK" dirty="0"/>
          </a:p>
          <a:p>
            <a:r>
              <a:rPr lang="da-DK" dirty="0"/>
              <a:t>MTC(T) : </a:t>
            </a:r>
          </a:p>
          <a:p>
            <a:r>
              <a:rPr lang="da-DK" dirty="0"/>
              <a:t>maksimal tolerabel </a:t>
            </a:r>
            <a:r>
              <a:rPr lang="da-DK" dirty="0" err="1"/>
              <a:t>kon</a:t>
            </a:r>
            <a:r>
              <a:rPr lang="da-DK" dirty="0"/>
              <a:t>-</a:t>
            </a:r>
          </a:p>
          <a:p>
            <a:r>
              <a:rPr lang="da-DK" dirty="0" err="1"/>
              <a:t>centration</a:t>
            </a:r>
            <a:r>
              <a:rPr lang="da-DK" dirty="0"/>
              <a:t> for en gruppe </a:t>
            </a:r>
          </a:p>
          <a:p>
            <a:r>
              <a:rPr lang="da-DK" dirty="0"/>
              <a:t>stoffer ved taphanen</a:t>
            </a:r>
          </a:p>
        </p:txBody>
      </p:sp>
    </p:spTree>
    <p:extLst>
      <p:ext uri="{BB962C8B-B14F-4D97-AF65-F5344CB8AC3E}">
        <p14:creationId xmlns:p14="http://schemas.microsoft.com/office/powerpoint/2010/main" val="3506631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40F49A-236B-4765-60F4-877750905F36}"/>
              </a:ext>
            </a:extLst>
          </p:cNvPr>
          <p:cNvSpPr>
            <a:spLocks noGrp="1"/>
          </p:cNvSpPr>
          <p:nvPr>
            <p:ph type="title"/>
          </p:nvPr>
        </p:nvSpPr>
        <p:spPr>
          <a:xfrm>
            <a:off x="670780" y="71100"/>
            <a:ext cx="10876790" cy="1143000"/>
          </a:xfrm>
        </p:spPr>
        <p:txBody>
          <a:bodyPr>
            <a:normAutofit/>
          </a:bodyPr>
          <a:lstStyle/>
          <a:p>
            <a:r>
              <a:rPr lang="da-DK" dirty="0">
                <a:latin typeface="Verdana" panose="020B0604030504040204" pitchFamily="34" charset="0"/>
                <a:ea typeface="Calibri" panose="020F0502020204030204" pitchFamily="34" charset="0"/>
              </a:rPr>
              <a:t>Migrationsraten, </a:t>
            </a:r>
            <a:r>
              <a:rPr lang="da-DK" b="1" dirty="0">
                <a:solidFill>
                  <a:prstClr val="black"/>
                </a:solidFill>
                <a:ea typeface="Calibri" panose="020F0502020204030204" pitchFamily="34" charset="0"/>
                <a:cs typeface="Arial" panose="020B0604020202020204" pitchFamily="34" charset="0"/>
              </a:rPr>
              <a:t>M</a:t>
            </a:r>
            <a:r>
              <a:rPr lang="da-DK" b="1" baseline="-25000" dirty="0">
                <a:solidFill>
                  <a:prstClr val="black"/>
                </a:solidFill>
                <a:ea typeface="Calibri" panose="020F0502020204030204" pitchFamily="34" charset="0"/>
                <a:cs typeface="Arial" panose="020B0604020202020204" pitchFamily="34" charset="0"/>
              </a:rPr>
              <a:t>n</a:t>
            </a:r>
            <a:r>
              <a:rPr lang="da-DK" b="1" dirty="0">
                <a:solidFill>
                  <a:prstClr val="black"/>
                </a:solidFill>
                <a:ea typeface="Calibri" panose="020F0502020204030204" pitchFamily="34" charset="0"/>
                <a:cs typeface="Arial" panose="020B0604020202020204" pitchFamily="34" charset="0"/>
              </a:rPr>
              <a:t> </a:t>
            </a:r>
            <a:endParaRPr lang="da-DK" dirty="0"/>
          </a:p>
        </p:txBody>
      </p:sp>
      <p:sp>
        <p:nvSpPr>
          <p:cNvPr id="3" name="Pladsholder til indhold 2">
            <a:extLst>
              <a:ext uri="{FF2B5EF4-FFF2-40B4-BE49-F238E27FC236}">
                <a16:creationId xmlns:a16="http://schemas.microsoft.com/office/drawing/2014/main" id="{144AAD39-0FC8-27D8-8C2B-BA238A553B0D}"/>
              </a:ext>
            </a:extLst>
          </p:cNvPr>
          <p:cNvSpPr>
            <a:spLocks noGrp="1"/>
          </p:cNvSpPr>
          <p:nvPr>
            <p:ph idx="1"/>
          </p:nvPr>
        </p:nvSpPr>
        <p:spPr>
          <a:xfrm>
            <a:off x="670780" y="1008582"/>
            <a:ext cx="10868007" cy="5331833"/>
          </a:xfrm>
        </p:spPr>
        <p:txBody>
          <a:bodyPr>
            <a:noAutofit/>
          </a:bodyPr>
          <a:lstStyle/>
          <a:p>
            <a:pPr marL="0" indent="0">
              <a:buNone/>
            </a:pPr>
            <a:r>
              <a:rPr lang="da-DK" sz="2000" dirty="0">
                <a:solidFill>
                  <a:prstClr val="black"/>
                </a:solidFill>
                <a:ea typeface="Calibri" panose="020F0502020204030204" pitchFamily="34" charset="0"/>
                <a:cs typeface="Arial" panose="020B0604020202020204" pitchFamily="34" charset="0"/>
              </a:rPr>
              <a:t>M</a:t>
            </a:r>
            <a:r>
              <a:rPr lang="da-DK" sz="2000" baseline="-25000" dirty="0">
                <a:solidFill>
                  <a:prstClr val="black"/>
                </a:solidFill>
                <a:ea typeface="Calibri" panose="020F0502020204030204" pitchFamily="34" charset="0"/>
                <a:cs typeface="Arial" panose="020B0604020202020204" pitchFamily="34" charset="0"/>
              </a:rPr>
              <a:t>n </a:t>
            </a:r>
            <a:r>
              <a:rPr lang="da-DK" sz="2000" dirty="0">
                <a:solidFill>
                  <a:prstClr val="black"/>
                </a:solidFill>
                <a:ea typeface="Calibri" panose="020F0502020204030204" pitchFamily="34" charset="0"/>
                <a:cs typeface="Arial" panose="020B0604020202020204" pitchFamily="34" charset="0"/>
              </a:rPr>
              <a:t>= C</a:t>
            </a:r>
            <a:r>
              <a:rPr lang="da-DK" sz="2000" baseline="-25000" dirty="0">
                <a:solidFill>
                  <a:prstClr val="black"/>
                </a:solidFill>
                <a:ea typeface="Calibri" panose="020F0502020204030204" pitchFamily="34" charset="0"/>
                <a:cs typeface="Arial" panose="020B0604020202020204" pitchFamily="34" charset="0"/>
              </a:rPr>
              <a:t>n </a:t>
            </a:r>
            <a:r>
              <a:rPr lang="da-DK" sz="2000" dirty="0">
                <a:solidFill>
                  <a:prstClr val="black"/>
                </a:solidFill>
                <a:ea typeface="Calibri" panose="020F0502020204030204" pitchFamily="34" charset="0"/>
                <a:cs typeface="Arial" panose="020B0604020202020204" pitchFamily="34" charset="0"/>
              </a:rPr>
              <a:t>/ (S/V x t), migrationsraten for n’te migrationsperiode</a:t>
            </a:r>
            <a:endParaRPr lang="da-DK" sz="2000" dirty="0">
              <a:latin typeface="Verdana" panose="020B0604030504040204" pitchFamily="34" charset="0"/>
              <a:ea typeface="Calibri" panose="020F0502020204030204" pitchFamily="34" charset="0"/>
            </a:endParaRPr>
          </a:p>
          <a:p>
            <a:pPr marL="0" indent="0">
              <a:buNone/>
            </a:pPr>
            <a:endParaRPr lang="da-DK" sz="2000" dirty="0">
              <a:ea typeface="Calibri" panose="020F0502020204030204" pitchFamily="34" charset="0"/>
              <a:cs typeface="Arial" panose="020B0604020202020204" pitchFamily="34" charset="0"/>
            </a:endParaRPr>
          </a:p>
          <a:p>
            <a:pPr marL="0" indent="0">
              <a:buNone/>
            </a:pPr>
            <a:endParaRPr lang="da-DK" sz="2000" dirty="0">
              <a:ea typeface="Calibri" panose="020F0502020204030204" pitchFamily="34" charset="0"/>
              <a:cs typeface="Arial" panose="020B0604020202020204" pitchFamily="34" charset="0"/>
            </a:endParaRPr>
          </a:p>
          <a:p>
            <a:pPr marL="0" indent="0">
              <a:buNone/>
            </a:pPr>
            <a:endParaRPr lang="da-DK" sz="2000" dirty="0">
              <a:ea typeface="Calibri" panose="020F0502020204030204" pitchFamily="34" charset="0"/>
              <a:cs typeface="Arial" panose="020B0604020202020204" pitchFamily="34" charset="0"/>
            </a:endParaRPr>
          </a:p>
          <a:p>
            <a:pPr marL="0" indent="0">
              <a:buNone/>
            </a:pPr>
            <a:endParaRPr lang="da-DK" sz="2000" dirty="0">
              <a:ea typeface="Calibri" panose="020F0502020204030204" pitchFamily="34" charset="0"/>
              <a:cs typeface="Arial" panose="020B0604020202020204" pitchFamily="34" charset="0"/>
            </a:endParaRPr>
          </a:p>
          <a:p>
            <a:pPr marL="0" indent="0">
              <a:buNone/>
            </a:pPr>
            <a:endParaRPr lang="da-DK" sz="2000" dirty="0">
              <a:ea typeface="Calibri" panose="020F0502020204030204" pitchFamily="34" charset="0"/>
              <a:cs typeface="Arial" panose="020B0604020202020204" pitchFamily="34" charset="0"/>
            </a:endParaRPr>
          </a:p>
          <a:p>
            <a:pPr marL="0" indent="0">
              <a:buNone/>
            </a:pPr>
            <a:endParaRPr lang="da-DK" sz="2000" dirty="0">
              <a:solidFill>
                <a:prstClr val="black"/>
              </a:solidFill>
              <a:ea typeface="Calibri" panose="020F0502020204030204" pitchFamily="34" charset="0"/>
              <a:cs typeface="Arial" panose="020B0604020202020204" pitchFamily="34" charset="0"/>
            </a:endParaRPr>
          </a:p>
          <a:p>
            <a:pPr marL="0" indent="0">
              <a:buNone/>
            </a:pPr>
            <a:endParaRPr lang="da-DK" sz="2000" dirty="0">
              <a:solidFill>
                <a:prstClr val="black"/>
              </a:solidFill>
              <a:ea typeface="Calibri" panose="020F0502020204030204" pitchFamily="34" charset="0"/>
              <a:cs typeface="Arial" panose="020B0604020202020204" pitchFamily="34" charset="0"/>
            </a:endParaRPr>
          </a:p>
          <a:p>
            <a:pPr marL="0" indent="0">
              <a:lnSpc>
                <a:spcPct val="100000"/>
              </a:lnSpc>
              <a:buNone/>
            </a:pPr>
            <a:endParaRPr lang="da-DK" sz="2000" dirty="0">
              <a:solidFill>
                <a:prstClr val="black"/>
              </a:solidFill>
              <a:ea typeface="Calibri" panose="020F0502020204030204" pitchFamily="34" charset="0"/>
              <a:cs typeface="Arial" panose="020B0604020202020204" pitchFamily="34" charset="0"/>
            </a:endParaRPr>
          </a:p>
          <a:p>
            <a:pPr marL="0" indent="0">
              <a:lnSpc>
                <a:spcPct val="100000"/>
              </a:lnSpc>
              <a:buNone/>
            </a:pPr>
            <a:r>
              <a:rPr lang="da-DK" sz="2000" dirty="0">
                <a:solidFill>
                  <a:prstClr val="black"/>
                </a:solidFill>
                <a:ea typeface="Calibri" panose="020F0502020204030204" pitchFamily="34" charset="0"/>
                <a:cs typeface="Arial" panose="020B0604020202020204" pitchFamily="34" charset="0"/>
              </a:rPr>
              <a:t>C</a:t>
            </a:r>
            <a:r>
              <a:rPr lang="da-DK" sz="2000" baseline="-25000" dirty="0">
                <a:solidFill>
                  <a:prstClr val="black"/>
                </a:solidFill>
                <a:ea typeface="Calibri" panose="020F0502020204030204" pitchFamily="34" charset="0"/>
                <a:cs typeface="Arial" panose="020B0604020202020204" pitchFamily="34" charset="0"/>
              </a:rPr>
              <a:t>n    </a:t>
            </a:r>
            <a:r>
              <a:rPr lang="da-DK" sz="2000" dirty="0">
                <a:solidFill>
                  <a:prstClr val="black"/>
                </a:solidFill>
                <a:ea typeface="Calibri" panose="020F0502020204030204" pitchFamily="34" charset="0"/>
                <a:cs typeface="Arial" panose="020B0604020202020204" pitchFamily="34" charset="0"/>
              </a:rPr>
              <a:t>:	den målte koncentration for den n‘te migrationsperiode [mg/l]</a:t>
            </a:r>
          </a:p>
          <a:p>
            <a:pPr marL="0" indent="0">
              <a:lnSpc>
                <a:spcPct val="100000"/>
              </a:lnSpc>
              <a:buNone/>
            </a:pPr>
            <a:r>
              <a:rPr lang="da-DK" sz="2000" dirty="0">
                <a:solidFill>
                  <a:prstClr val="black"/>
                </a:solidFill>
                <a:ea typeface="Calibri" panose="020F0502020204030204" pitchFamily="34" charset="0"/>
                <a:cs typeface="Arial" panose="020B0604020202020204" pitchFamily="34" charset="0"/>
              </a:rPr>
              <a:t>S/V :	</a:t>
            </a:r>
            <a:r>
              <a:rPr lang="da-DK" sz="2000" dirty="0" err="1">
                <a:solidFill>
                  <a:prstClr val="black"/>
                </a:solidFill>
                <a:ea typeface="Calibri" panose="020F0502020204030204" pitchFamily="34" charset="0"/>
                <a:cs typeface="Arial" panose="020B0604020202020204" pitchFamily="34" charset="0"/>
              </a:rPr>
              <a:t>surface</a:t>
            </a:r>
            <a:r>
              <a:rPr lang="da-DK" sz="2000" dirty="0">
                <a:solidFill>
                  <a:prstClr val="black"/>
                </a:solidFill>
                <a:ea typeface="Calibri" panose="020F0502020204030204" pitchFamily="34" charset="0"/>
                <a:cs typeface="Arial" panose="020B0604020202020204" pitchFamily="34" charset="0"/>
              </a:rPr>
              <a:t>/</a:t>
            </a:r>
            <a:r>
              <a:rPr lang="da-DK" sz="2000" dirty="0" err="1">
                <a:solidFill>
                  <a:prstClr val="black"/>
                </a:solidFill>
                <a:ea typeface="Calibri" panose="020F0502020204030204" pitchFamily="34" charset="0"/>
                <a:cs typeface="Arial" panose="020B0604020202020204" pitchFamily="34" charset="0"/>
              </a:rPr>
              <a:t>volume</a:t>
            </a:r>
            <a:r>
              <a:rPr lang="da-DK" sz="2000" dirty="0">
                <a:solidFill>
                  <a:prstClr val="black"/>
                </a:solidFill>
                <a:ea typeface="Calibri" panose="020F0502020204030204" pitchFamily="34" charset="0"/>
                <a:cs typeface="Arial" panose="020B0604020202020204" pitchFamily="34" charset="0"/>
              </a:rPr>
              <a:t> [dm</a:t>
            </a:r>
            <a:r>
              <a:rPr lang="da-DK" sz="2000" baseline="30000" dirty="0">
                <a:solidFill>
                  <a:prstClr val="black"/>
                </a:solidFill>
                <a:ea typeface="Calibri" panose="020F0502020204030204" pitchFamily="34" charset="0"/>
                <a:cs typeface="Arial" panose="020B0604020202020204" pitchFamily="34" charset="0"/>
              </a:rPr>
              <a:t>-1</a:t>
            </a:r>
            <a:r>
              <a:rPr lang="da-DK" sz="2000" dirty="0">
                <a:solidFill>
                  <a:prstClr val="black"/>
                </a:solidFill>
                <a:ea typeface="Calibri" panose="020F0502020204030204" pitchFamily="34" charset="0"/>
                <a:cs typeface="Arial" panose="020B0604020202020204" pitchFamily="34" charset="0"/>
              </a:rPr>
              <a:t>]</a:t>
            </a:r>
            <a:endParaRPr lang="da-DK" sz="2000" dirty="0">
              <a:latin typeface="Verdana" panose="020B0604030504040204" pitchFamily="34" charset="0"/>
              <a:ea typeface="Calibri" panose="020F0502020204030204" pitchFamily="34" charset="0"/>
            </a:endParaRPr>
          </a:p>
          <a:p>
            <a:pPr marL="0" indent="0">
              <a:lnSpc>
                <a:spcPct val="100000"/>
              </a:lnSpc>
              <a:buNone/>
            </a:pPr>
            <a:r>
              <a:rPr lang="da-DK" sz="2000" dirty="0">
                <a:solidFill>
                  <a:prstClr val="black"/>
                </a:solidFill>
                <a:ea typeface="Calibri" panose="020F0502020204030204" pitchFamily="34" charset="0"/>
                <a:cs typeface="Arial" panose="020B0604020202020204" pitchFamily="34" charset="0"/>
              </a:rPr>
              <a:t>t     : 	varigheden af den n’te migrationsperiode [døgn]</a:t>
            </a:r>
            <a:endParaRPr lang="da-DK" sz="2000" dirty="0">
              <a:ea typeface="Calibri" panose="020F0502020204030204" pitchFamily="34" charset="0"/>
              <a:cs typeface="Arial" panose="020B0604020202020204" pitchFamily="34" charset="0"/>
            </a:endParaRPr>
          </a:p>
          <a:p>
            <a:pPr marL="0" indent="0">
              <a:buNone/>
            </a:pPr>
            <a:endParaRPr lang="da-DK" sz="2000" dirty="0">
              <a:ea typeface="Calibri" panose="020F0502020204030204" pitchFamily="34" charset="0"/>
              <a:cs typeface="Arial" panose="020B0604020202020204" pitchFamily="34" charset="0"/>
            </a:endParaRPr>
          </a:p>
          <a:p>
            <a:endParaRPr lang="da-DK" sz="2000" dirty="0">
              <a:highlight>
                <a:srgbClr val="FFFF00"/>
              </a:highlight>
              <a:ea typeface="Calibri" panose="020F0502020204030204" pitchFamily="34" charset="0"/>
              <a:cs typeface="Arial" panose="020B0604020202020204" pitchFamily="34" charset="0"/>
            </a:endParaRPr>
          </a:p>
        </p:txBody>
      </p:sp>
      <p:sp>
        <p:nvSpPr>
          <p:cNvPr id="5" name="Rektangel 4">
            <a:extLst>
              <a:ext uri="{FF2B5EF4-FFF2-40B4-BE49-F238E27FC236}">
                <a16:creationId xmlns:a16="http://schemas.microsoft.com/office/drawing/2014/main" id="{802B8622-6B13-CB25-1EF8-0BB7892C6F1D}"/>
              </a:ext>
            </a:extLst>
          </p:cNvPr>
          <p:cNvSpPr/>
          <p:nvPr/>
        </p:nvSpPr>
        <p:spPr>
          <a:xfrm>
            <a:off x="897622" y="2348747"/>
            <a:ext cx="45719" cy="349585"/>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800" b="0" i="0" u="none" strike="noStrike" kern="0" cap="none" spc="0" normalizeH="0" baseline="0" noProof="0" dirty="0">
                <a:ln>
                  <a:noFill/>
                </a:ln>
                <a:solidFill>
                  <a:prstClr val="white"/>
                </a:solidFill>
                <a:effectLst/>
                <a:uLnTx/>
                <a:uFillTx/>
                <a:latin typeface="Calibri" panose="020F0502020204030204"/>
                <a:ea typeface="+mn-ea"/>
                <a:cs typeface="+mn-cs"/>
              </a:rPr>
              <a:t>1</a:t>
            </a:r>
          </a:p>
        </p:txBody>
      </p:sp>
      <p:sp>
        <p:nvSpPr>
          <p:cNvPr id="6" name="Rektangel 5">
            <a:extLst>
              <a:ext uri="{FF2B5EF4-FFF2-40B4-BE49-F238E27FC236}">
                <a16:creationId xmlns:a16="http://schemas.microsoft.com/office/drawing/2014/main" id="{C805B67D-4555-E065-75C7-1C2234C644FD}"/>
              </a:ext>
            </a:extLst>
          </p:cNvPr>
          <p:cNvSpPr/>
          <p:nvPr/>
        </p:nvSpPr>
        <p:spPr>
          <a:xfrm>
            <a:off x="943341" y="2698331"/>
            <a:ext cx="885459" cy="334709"/>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800" b="0" i="0" u="none" strike="noStrike" kern="0" cap="none" spc="0" normalizeH="0" baseline="0" noProof="0" dirty="0">
                <a:ln>
                  <a:noFill/>
                </a:ln>
                <a:solidFill>
                  <a:prstClr val="white"/>
                </a:solidFill>
                <a:effectLst/>
                <a:uLnTx/>
                <a:uFillTx/>
                <a:latin typeface="Calibri" panose="020F0502020204030204"/>
                <a:ea typeface="+mn-ea"/>
                <a:cs typeface="+mn-cs"/>
              </a:rPr>
              <a:t>24t</a:t>
            </a:r>
          </a:p>
        </p:txBody>
      </p:sp>
      <p:sp>
        <p:nvSpPr>
          <p:cNvPr id="7" name="Rektangel 6">
            <a:extLst>
              <a:ext uri="{FF2B5EF4-FFF2-40B4-BE49-F238E27FC236}">
                <a16:creationId xmlns:a16="http://schemas.microsoft.com/office/drawing/2014/main" id="{EEDA2CB1-32FE-4890-2B70-DD848E72866F}"/>
              </a:ext>
            </a:extLst>
          </p:cNvPr>
          <p:cNvSpPr/>
          <p:nvPr/>
        </p:nvSpPr>
        <p:spPr>
          <a:xfrm>
            <a:off x="1828800" y="3033040"/>
            <a:ext cx="45719" cy="349585"/>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800" b="0" i="0" u="none" strike="noStrike" kern="0" cap="none" spc="0" normalizeH="0" baseline="0" noProof="0" dirty="0">
                <a:ln>
                  <a:noFill/>
                </a:ln>
                <a:solidFill>
                  <a:prstClr val="white"/>
                </a:solidFill>
                <a:effectLst/>
                <a:uLnTx/>
                <a:uFillTx/>
                <a:latin typeface="Calibri" panose="020F0502020204030204"/>
                <a:ea typeface="+mn-ea"/>
                <a:cs typeface="+mn-cs"/>
              </a:rPr>
              <a:t>1</a:t>
            </a:r>
          </a:p>
        </p:txBody>
      </p:sp>
      <p:sp>
        <p:nvSpPr>
          <p:cNvPr id="8" name="Rektangel 7">
            <a:extLst>
              <a:ext uri="{FF2B5EF4-FFF2-40B4-BE49-F238E27FC236}">
                <a16:creationId xmlns:a16="http://schemas.microsoft.com/office/drawing/2014/main" id="{86EC0C4C-717C-7D84-CC72-767C00221AF2}"/>
              </a:ext>
            </a:extLst>
          </p:cNvPr>
          <p:cNvSpPr/>
          <p:nvPr/>
        </p:nvSpPr>
        <p:spPr>
          <a:xfrm>
            <a:off x="1874519" y="3382625"/>
            <a:ext cx="885459" cy="334709"/>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800" b="0" i="0" u="none" strike="noStrike" kern="0" cap="none" spc="0" normalizeH="0" baseline="0" noProof="0" dirty="0">
                <a:ln>
                  <a:noFill/>
                </a:ln>
                <a:solidFill>
                  <a:prstClr val="white"/>
                </a:solidFill>
                <a:effectLst/>
                <a:uLnTx/>
                <a:uFillTx/>
                <a:latin typeface="Calibri" panose="020F0502020204030204"/>
                <a:ea typeface="+mn-ea"/>
                <a:cs typeface="+mn-cs"/>
              </a:rPr>
              <a:t>24 t</a:t>
            </a:r>
          </a:p>
        </p:txBody>
      </p:sp>
      <p:sp>
        <p:nvSpPr>
          <p:cNvPr id="9" name="Rektangel 8">
            <a:extLst>
              <a:ext uri="{FF2B5EF4-FFF2-40B4-BE49-F238E27FC236}">
                <a16:creationId xmlns:a16="http://schemas.microsoft.com/office/drawing/2014/main" id="{C012B12C-8333-8DA4-2B83-B6E10BC877D0}"/>
              </a:ext>
            </a:extLst>
          </p:cNvPr>
          <p:cNvSpPr/>
          <p:nvPr/>
        </p:nvSpPr>
        <p:spPr>
          <a:xfrm>
            <a:off x="2759978" y="3382625"/>
            <a:ext cx="885459" cy="334709"/>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800" b="0" i="0" u="none" strike="noStrike" kern="0" cap="none" spc="0" normalizeH="0" baseline="0" noProof="0" dirty="0">
                <a:ln>
                  <a:noFill/>
                </a:ln>
                <a:solidFill>
                  <a:prstClr val="white"/>
                </a:solidFill>
                <a:effectLst/>
                <a:uLnTx/>
                <a:uFillTx/>
                <a:latin typeface="Calibri" panose="020F0502020204030204"/>
                <a:ea typeface="+mn-ea"/>
                <a:cs typeface="+mn-cs"/>
              </a:rPr>
              <a:t>24t</a:t>
            </a:r>
          </a:p>
        </p:txBody>
      </p:sp>
      <p:sp>
        <p:nvSpPr>
          <p:cNvPr id="10" name="Rektangel 9">
            <a:extLst>
              <a:ext uri="{FF2B5EF4-FFF2-40B4-BE49-F238E27FC236}">
                <a16:creationId xmlns:a16="http://schemas.microsoft.com/office/drawing/2014/main" id="{0BF8F448-D1FA-122A-F93F-6F17B12CF6AE}"/>
              </a:ext>
            </a:extLst>
          </p:cNvPr>
          <p:cNvSpPr/>
          <p:nvPr/>
        </p:nvSpPr>
        <p:spPr>
          <a:xfrm>
            <a:off x="3645437" y="3382625"/>
            <a:ext cx="885459" cy="334709"/>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800" b="0" i="0" u="none" strike="noStrike" kern="0" cap="none" spc="0" normalizeH="0" baseline="0" noProof="0" dirty="0">
                <a:ln>
                  <a:noFill/>
                </a:ln>
                <a:solidFill>
                  <a:prstClr val="white"/>
                </a:solidFill>
                <a:effectLst/>
                <a:uLnTx/>
                <a:uFillTx/>
                <a:latin typeface="Calibri" panose="020F0502020204030204"/>
                <a:ea typeface="+mn-ea"/>
                <a:cs typeface="+mn-cs"/>
              </a:rPr>
              <a:t>24t</a:t>
            </a:r>
          </a:p>
        </p:txBody>
      </p:sp>
      <p:sp>
        <p:nvSpPr>
          <p:cNvPr id="11" name="Rektangel 10">
            <a:extLst>
              <a:ext uri="{FF2B5EF4-FFF2-40B4-BE49-F238E27FC236}">
                <a16:creationId xmlns:a16="http://schemas.microsoft.com/office/drawing/2014/main" id="{A1F1BE60-D55B-D48E-433F-E63C0B26043B}"/>
              </a:ext>
            </a:extLst>
          </p:cNvPr>
          <p:cNvSpPr/>
          <p:nvPr/>
        </p:nvSpPr>
        <p:spPr>
          <a:xfrm>
            <a:off x="4530896" y="3717334"/>
            <a:ext cx="885459" cy="334709"/>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800" b="0" i="0" u="none" strike="noStrike" kern="0" cap="none" spc="0" normalizeH="0" baseline="0" noProof="0" dirty="0">
                <a:ln>
                  <a:noFill/>
                </a:ln>
                <a:solidFill>
                  <a:prstClr val="white"/>
                </a:solidFill>
                <a:effectLst/>
                <a:uLnTx/>
                <a:uFillTx/>
                <a:latin typeface="Calibri" panose="020F0502020204030204"/>
                <a:ea typeface="+mn-ea"/>
                <a:cs typeface="+mn-cs"/>
              </a:rPr>
              <a:t>24t</a:t>
            </a:r>
          </a:p>
        </p:txBody>
      </p:sp>
      <p:sp>
        <p:nvSpPr>
          <p:cNvPr id="12" name="Rektangel 11">
            <a:extLst>
              <a:ext uri="{FF2B5EF4-FFF2-40B4-BE49-F238E27FC236}">
                <a16:creationId xmlns:a16="http://schemas.microsoft.com/office/drawing/2014/main" id="{F0198DC2-FB12-2046-DA67-568F7EB2F73D}"/>
              </a:ext>
            </a:extLst>
          </p:cNvPr>
          <p:cNvSpPr/>
          <p:nvPr/>
        </p:nvSpPr>
        <p:spPr>
          <a:xfrm>
            <a:off x="5416355" y="3717333"/>
            <a:ext cx="885459" cy="334709"/>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800" b="0" i="0" u="none" strike="noStrike" kern="0" cap="none" spc="0" normalizeH="0" baseline="0" noProof="0" dirty="0">
                <a:ln>
                  <a:noFill/>
                </a:ln>
                <a:solidFill>
                  <a:prstClr val="white"/>
                </a:solidFill>
                <a:effectLst/>
                <a:uLnTx/>
                <a:uFillTx/>
                <a:latin typeface="Calibri" panose="020F0502020204030204"/>
                <a:ea typeface="+mn-ea"/>
                <a:cs typeface="+mn-cs"/>
              </a:rPr>
              <a:t>24t</a:t>
            </a:r>
          </a:p>
        </p:txBody>
      </p:sp>
      <p:sp>
        <p:nvSpPr>
          <p:cNvPr id="13" name="Rektangel 12">
            <a:extLst>
              <a:ext uri="{FF2B5EF4-FFF2-40B4-BE49-F238E27FC236}">
                <a16:creationId xmlns:a16="http://schemas.microsoft.com/office/drawing/2014/main" id="{BCD443A0-A44B-87F1-CF6A-016C60430540}"/>
              </a:ext>
            </a:extLst>
          </p:cNvPr>
          <p:cNvSpPr/>
          <p:nvPr/>
        </p:nvSpPr>
        <p:spPr>
          <a:xfrm>
            <a:off x="6301814" y="3717333"/>
            <a:ext cx="885459" cy="334709"/>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800" b="0" i="0" u="none" strike="noStrike" kern="0" cap="none" spc="0" normalizeH="0" baseline="0" noProof="0" dirty="0">
                <a:ln>
                  <a:noFill/>
                </a:ln>
                <a:solidFill>
                  <a:prstClr val="white"/>
                </a:solidFill>
                <a:effectLst/>
                <a:uLnTx/>
                <a:uFillTx/>
                <a:latin typeface="Calibri" panose="020F0502020204030204"/>
                <a:ea typeface="+mn-ea"/>
                <a:cs typeface="+mn-cs"/>
              </a:rPr>
              <a:t>24t</a:t>
            </a:r>
          </a:p>
        </p:txBody>
      </p:sp>
      <p:sp>
        <p:nvSpPr>
          <p:cNvPr id="14" name="Rektangel 13">
            <a:extLst>
              <a:ext uri="{FF2B5EF4-FFF2-40B4-BE49-F238E27FC236}">
                <a16:creationId xmlns:a16="http://schemas.microsoft.com/office/drawing/2014/main" id="{E4E2138C-07E5-060C-4C60-6B2E2440E629}"/>
              </a:ext>
            </a:extLst>
          </p:cNvPr>
          <p:cNvSpPr/>
          <p:nvPr/>
        </p:nvSpPr>
        <p:spPr>
          <a:xfrm>
            <a:off x="7187273" y="4052042"/>
            <a:ext cx="885459" cy="334709"/>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800" b="0" i="0" u="none" strike="noStrike" kern="0" cap="none" spc="0" normalizeH="0" baseline="0" noProof="0" dirty="0">
                <a:ln>
                  <a:noFill/>
                </a:ln>
                <a:solidFill>
                  <a:prstClr val="white"/>
                </a:solidFill>
                <a:effectLst/>
                <a:uLnTx/>
                <a:uFillTx/>
                <a:latin typeface="Calibri" panose="020F0502020204030204"/>
                <a:ea typeface="+mn-ea"/>
                <a:cs typeface="+mn-cs"/>
              </a:rPr>
              <a:t>24t</a:t>
            </a:r>
          </a:p>
        </p:txBody>
      </p:sp>
      <p:sp>
        <p:nvSpPr>
          <p:cNvPr id="15" name="Rektangel 14">
            <a:extLst>
              <a:ext uri="{FF2B5EF4-FFF2-40B4-BE49-F238E27FC236}">
                <a16:creationId xmlns:a16="http://schemas.microsoft.com/office/drawing/2014/main" id="{17A77EEC-C3FA-F1FD-1BD3-37027CC0FF84}"/>
              </a:ext>
            </a:extLst>
          </p:cNvPr>
          <p:cNvSpPr/>
          <p:nvPr/>
        </p:nvSpPr>
        <p:spPr>
          <a:xfrm>
            <a:off x="8072732" y="4052043"/>
            <a:ext cx="885459" cy="334709"/>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800" b="0" i="0" u="none" strike="noStrike" kern="0" cap="none" spc="0" normalizeH="0" baseline="0" noProof="0" dirty="0">
                <a:ln>
                  <a:noFill/>
                </a:ln>
                <a:solidFill>
                  <a:prstClr val="white"/>
                </a:solidFill>
                <a:effectLst/>
                <a:uLnTx/>
                <a:uFillTx/>
                <a:latin typeface="Calibri" panose="020F0502020204030204"/>
                <a:ea typeface="+mn-ea"/>
                <a:cs typeface="+mn-cs"/>
              </a:rPr>
              <a:t>24t</a:t>
            </a:r>
          </a:p>
        </p:txBody>
      </p:sp>
      <p:sp>
        <p:nvSpPr>
          <p:cNvPr id="16" name="Rektangel 15">
            <a:extLst>
              <a:ext uri="{FF2B5EF4-FFF2-40B4-BE49-F238E27FC236}">
                <a16:creationId xmlns:a16="http://schemas.microsoft.com/office/drawing/2014/main" id="{BEDE1FC9-686D-7888-BB30-E8611F0A4364}"/>
              </a:ext>
            </a:extLst>
          </p:cNvPr>
          <p:cNvSpPr/>
          <p:nvPr/>
        </p:nvSpPr>
        <p:spPr>
          <a:xfrm>
            <a:off x="8958191" y="4052042"/>
            <a:ext cx="885459" cy="334709"/>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800" b="0" i="0" u="none" strike="noStrike" kern="0" cap="none" spc="0" normalizeH="0" baseline="0" noProof="0" dirty="0">
                <a:ln>
                  <a:noFill/>
                </a:ln>
                <a:solidFill>
                  <a:prstClr val="white"/>
                </a:solidFill>
                <a:effectLst/>
                <a:uLnTx/>
                <a:uFillTx/>
                <a:latin typeface="Calibri" panose="020F0502020204030204"/>
                <a:ea typeface="+mn-ea"/>
                <a:cs typeface="+mn-cs"/>
              </a:rPr>
              <a:t>24t</a:t>
            </a:r>
          </a:p>
        </p:txBody>
      </p:sp>
      <p:sp>
        <p:nvSpPr>
          <p:cNvPr id="17" name="Taleboble: rektangel med afrundede hjørner 16">
            <a:extLst>
              <a:ext uri="{FF2B5EF4-FFF2-40B4-BE49-F238E27FC236}">
                <a16:creationId xmlns:a16="http://schemas.microsoft.com/office/drawing/2014/main" id="{61CE5749-BBBE-BE47-35EE-8CA22D390C2D}"/>
              </a:ext>
            </a:extLst>
          </p:cNvPr>
          <p:cNvSpPr/>
          <p:nvPr/>
        </p:nvSpPr>
        <p:spPr>
          <a:xfrm>
            <a:off x="1275264" y="2084971"/>
            <a:ext cx="1198510" cy="338700"/>
          </a:xfrm>
          <a:prstGeom prst="wedgeRoundRectCallout">
            <a:avLst>
              <a:gd name="adj1" fmla="val -76432"/>
              <a:gd name="adj2" fmla="val 70134"/>
              <a:gd name="adj3" fmla="val 16667"/>
            </a:avLst>
          </a:prstGeom>
          <a:no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800" b="0" i="0" u="none" strike="noStrike" kern="0" cap="none" spc="0" normalizeH="0" baseline="0" noProof="0" dirty="0">
                <a:ln>
                  <a:noFill/>
                </a:ln>
                <a:solidFill>
                  <a:prstClr val="black"/>
                </a:solidFill>
                <a:effectLst/>
                <a:uLnTx/>
                <a:uFillTx/>
                <a:latin typeface="Calibri" panose="020F0502020204030204"/>
                <a:ea typeface="+mn-ea"/>
                <a:cs typeface="+mn-cs"/>
              </a:rPr>
              <a:t>Skylning</a:t>
            </a:r>
          </a:p>
        </p:txBody>
      </p:sp>
      <p:sp>
        <p:nvSpPr>
          <p:cNvPr id="18" name="Taleboble: rektangel med afrundede hjørner 17">
            <a:extLst>
              <a:ext uri="{FF2B5EF4-FFF2-40B4-BE49-F238E27FC236}">
                <a16:creationId xmlns:a16="http://schemas.microsoft.com/office/drawing/2014/main" id="{91AAC44F-D6C9-4D82-A6E7-50D1740257BC}"/>
              </a:ext>
            </a:extLst>
          </p:cNvPr>
          <p:cNvSpPr/>
          <p:nvPr/>
        </p:nvSpPr>
        <p:spPr>
          <a:xfrm>
            <a:off x="2160723" y="2434556"/>
            <a:ext cx="1198510" cy="338700"/>
          </a:xfrm>
          <a:prstGeom prst="wedgeRoundRectCallout">
            <a:avLst>
              <a:gd name="adj1" fmla="val -76432"/>
              <a:gd name="adj2" fmla="val 70134"/>
              <a:gd name="adj3" fmla="val 16667"/>
            </a:avLst>
          </a:prstGeom>
          <a:no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800" b="0" i="0" u="none" strike="noStrike" kern="0" cap="none" spc="0" normalizeH="0" baseline="0" noProof="0" dirty="0">
                <a:ln>
                  <a:noFill/>
                </a:ln>
                <a:solidFill>
                  <a:prstClr val="black"/>
                </a:solidFill>
                <a:effectLst/>
                <a:uLnTx/>
                <a:uFillTx/>
                <a:latin typeface="Calibri" panose="020F0502020204030204"/>
                <a:ea typeface="+mn-ea"/>
                <a:cs typeface="+mn-cs"/>
              </a:rPr>
              <a:t>Henstand</a:t>
            </a:r>
          </a:p>
        </p:txBody>
      </p:sp>
      <p:sp>
        <p:nvSpPr>
          <p:cNvPr id="19" name="Taleboble: rektangel med afrundede hjørner 18">
            <a:extLst>
              <a:ext uri="{FF2B5EF4-FFF2-40B4-BE49-F238E27FC236}">
                <a16:creationId xmlns:a16="http://schemas.microsoft.com/office/drawing/2014/main" id="{D6E45385-82DF-EA88-A0B2-3949011D0ED3}"/>
              </a:ext>
            </a:extLst>
          </p:cNvPr>
          <p:cNvSpPr/>
          <p:nvPr/>
        </p:nvSpPr>
        <p:spPr>
          <a:xfrm>
            <a:off x="2160723" y="2908591"/>
            <a:ext cx="1198510" cy="338700"/>
          </a:xfrm>
          <a:prstGeom prst="wedgeRoundRectCallout">
            <a:avLst>
              <a:gd name="adj1" fmla="val -76432"/>
              <a:gd name="adj2" fmla="val 70134"/>
              <a:gd name="adj3" fmla="val 16667"/>
            </a:avLst>
          </a:prstGeom>
          <a:no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800" b="0" i="0" u="none" strike="noStrike" kern="0" cap="none" spc="0" normalizeH="0" baseline="0" noProof="0" dirty="0">
                <a:ln>
                  <a:noFill/>
                </a:ln>
                <a:solidFill>
                  <a:prstClr val="black"/>
                </a:solidFill>
                <a:effectLst/>
                <a:uLnTx/>
                <a:uFillTx/>
                <a:latin typeface="Calibri" panose="020F0502020204030204"/>
                <a:ea typeface="+mn-ea"/>
                <a:cs typeface="+mn-cs"/>
              </a:rPr>
              <a:t>Forvask</a:t>
            </a:r>
          </a:p>
        </p:txBody>
      </p:sp>
      <p:sp>
        <p:nvSpPr>
          <p:cNvPr id="20" name="Taleboble: rektangel med afrundede hjørner 19">
            <a:extLst>
              <a:ext uri="{FF2B5EF4-FFF2-40B4-BE49-F238E27FC236}">
                <a16:creationId xmlns:a16="http://schemas.microsoft.com/office/drawing/2014/main" id="{73900C66-BF41-A402-BC2D-8AB84843B3C9}"/>
              </a:ext>
            </a:extLst>
          </p:cNvPr>
          <p:cNvSpPr/>
          <p:nvPr/>
        </p:nvSpPr>
        <p:spPr>
          <a:xfrm>
            <a:off x="2090057" y="3897569"/>
            <a:ext cx="2006081" cy="367669"/>
          </a:xfrm>
          <a:prstGeom prst="wedgeRoundRectCallout">
            <a:avLst>
              <a:gd name="adj1" fmla="val -35949"/>
              <a:gd name="adj2" fmla="val -100843"/>
              <a:gd name="adj3" fmla="val 16667"/>
            </a:avLst>
          </a:prstGeom>
          <a:no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800" b="0" i="0" u="none" strike="noStrike" kern="0" cap="none" spc="0" normalizeH="0" baseline="0" noProof="0" dirty="0">
                <a:ln>
                  <a:noFill/>
                </a:ln>
                <a:solidFill>
                  <a:prstClr val="black"/>
                </a:solidFill>
                <a:effectLst/>
                <a:uLnTx/>
                <a:uFillTx/>
                <a:latin typeface="Calibri" panose="020F0502020204030204"/>
                <a:ea typeface="+mn-ea"/>
                <a:cs typeface="+mn-cs"/>
              </a:rPr>
              <a:t>Henstand 72 timer</a:t>
            </a:r>
          </a:p>
        </p:txBody>
      </p:sp>
      <p:sp>
        <p:nvSpPr>
          <p:cNvPr id="21" name="Taleboble: rektangel med afrundede hjørner 20">
            <a:extLst>
              <a:ext uri="{FF2B5EF4-FFF2-40B4-BE49-F238E27FC236}">
                <a16:creationId xmlns:a16="http://schemas.microsoft.com/office/drawing/2014/main" id="{E7B9E551-CFA4-259F-7E4A-E847266968EE}"/>
              </a:ext>
            </a:extLst>
          </p:cNvPr>
          <p:cNvSpPr/>
          <p:nvPr/>
        </p:nvSpPr>
        <p:spPr>
          <a:xfrm>
            <a:off x="4856043" y="4265237"/>
            <a:ext cx="2006081" cy="367669"/>
          </a:xfrm>
          <a:prstGeom prst="wedgeRoundRectCallout">
            <a:avLst>
              <a:gd name="adj1" fmla="val -35949"/>
              <a:gd name="adj2" fmla="val -100843"/>
              <a:gd name="adj3" fmla="val 16667"/>
            </a:avLst>
          </a:prstGeom>
          <a:no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800" b="0" i="0" u="none" strike="noStrike" kern="0" cap="none" spc="0" normalizeH="0" baseline="0" noProof="0" dirty="0">
                <a:ln>
                  <a:noFill/>
                </a:ln>
                <a:solidFill>
                  <a:prstClr val="black"/>
                </a:solidFill>
                <a:effectLst/>
                <a:uLnTx/>
                <a:uFillTx/>
                <a:latin typeface="Calibri" panose="020F0502020204030204"/>
                <a:ea typeface="+mn-ea"/>
                <a:cs typeface="+mn-cs"/>
              </a:rPr>
              <a:t>Henstand 72 timer</a:t>
            </a:r>
          </a:p>
        </p:txBody>
      </p:sp>
      <p:sp>
        <p:nvSpPr>
          <p:cNvPr id="22" name="Taleboble: rektangel med afrundede hjørner 21">
            <a:extLst>
              <a:ext uri="{FF2B5EF4-FFF2-40B4-BE49-F238E27FC236}">
                <a16:creationId xmlns:a16="http://schemas.microsoft.com/office/drawing/2014/main" id="{73D1D5A2-EC48-97FC-CC13-2065B96AF593}"/>
              </a:ext>
            </a:extLst>
          </p:cNvPr>
          <p:cNvSpPr/>
          <p:nvPr/>
        </p:nvSpPr>
        <p:spPr>
          <a:xfrm>
            <a:off x="7394839" y="4597302"/>
            <a:ext cx="2006081" cy="367669"/>
          </a:xfrm>
          <a:prstGeom prst="wedgeRoundRectCallout">
            <a:avLst>
              <a:gd name="adj1" fmla="val -35949"/>
              <a:gd name="adj2" fmla="val -100843"/>
              <a:gd name="adj3" fmla="val 16667"/>
            </a:avLst>
          </a:prstGeom>
          <a:no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800" b="0" i="0" u="none" strike="noStrike" kern="0" cap="none" spc="0" normalizeH="0" baseline="0" noProof="0" dirty="0">
                <a:ln>
                  <a:noFill/>
                </a:ln>
                <a:solidFill>
                  <a:prstClr val="black"/>
                </a:solidFill>
                <a:effectLst/>
                <a:uLnTx/>
                <a:uFillTx/>
                <a:latin typeface="Calibri" panose="020F0502020204030204"/>
                <a:ea typeface="+mn-ea"/>
                <a:cs typeface="+mn-cs"/>
              </a:rPr>
              <a:t>Henstand 72 timer</a:t>
            </a:r>
          </a:p>
        </p:txBody>
      </p:sp>
      <p:sp>
        <p:nvSpPr>
          <p:cNvPr id="23" name="Taleboble: rektangel med afrundede hjørner 22">
            <a:extLst>
              <a:ext uri="{FF2B5EF4-FFF2-40B4-BE49-F238E27FC236}">
                <a16:creationId xmlns:a16="http://schemas.microsoft.com/office/drawing/2014/main" id="{95F6E186-2D61-6E25-14AB-592F01EC186B}"/>
              </a:ext>
            </a:extLst>
          </p:cNvPr>
          <p:cNvSpPr/>
          <p:nvPr/>
        </p:nvSpPr>
        <p:spPr>
          <a:xfrm>
            <a:off x="7690321" y="3382625"/>
            <a:ext cx="1815818" cy="439739"/>
          </a:xfrm>
          <a:prstGeom prst="wedgeRoundRectCallout">
            <a:avLst>
              <a:gd name="adj1" fmla="val -76432"/>
              <a:gd name="adj2" fmla="val 70134"/>
              <a:gd name="adj3" fmla="val 16667"/>
            </a:avLst>
          </a:prstGeom>
          <a:no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800" b="0" i="0" u="none" strike="noStrike" kern="0" cap="none" spc="0" normalizeH="0" baseline="0" noProof="0" dirty="0">
                <a:ln>
                  <a:noFill/>
                </a:ln>
                <a:solidFill>
                  <a:prstClr val="black"/>
                </a:solidFill>
                <a:effectLst/>
                <a:uLnTx/>
                <a:uFillTx/>
                <a:latin typeface="Calibri" panose="020F0502020204030204"/>
                <a:ea typeface="+mn-ea"/>
                <a:cs typeface="+mn-cs"/>
              </a:rPr>
              <a:t>Blindprøve + vandudskiftning</a:t>
            </a:r>
          </a:p>
        </p:txBody>
      </p:sp>
      <p:pic>
        <p:nvPicPr>
          <p:cNvPr id="24" name="Grafik 23" descr="Bæger">
            <a:extLst>
              <a:ext uri="{FF2B5EF4-FFF2-40B4-BE49-F238E27FC236}">
                <a16:creationId xmlns:a16="http://schemas.microsoft.com/office/drawing/2014/main" id="{5199A18D-6006-F597-ABB5-D13CD77F5D4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43451" y="2725971"/>
            <a:ext cx="708856" cy="628496"/>
          </a:xfrm>
          <a:prstGeom prst="rect">
            <a:avLst/>
          </a:prstGeom>
        </p:spPr>
      </p:pic>
      <p:sp>
        <p:nvSpPr>
          <p:cNvPr id="25" name="Taleboble: rektangel med afrundede hjørner 24">
            <a:extLst>
              <a:ext uri="{FF2B5EF4-FFF2-40B4-BE49-F238E27FC236}">
                <a16:creationId xmlns:a16="http://schemas.microsoft.com/office/drawing/2014/main" id="{CDB4E5A7-3467-D5A3-86C0-3D356E019E5A}"/>
              </a:ext>
            </a:extLst>
          </p:cNvPr>
          <p:cNvSpPr/>
          <p:nvPr/>
        </p:nvSpPr>
        <p:spPr>
          <a:xfrm>
            <a:off x="7394838" y="2230546"/>
            <a:ext cx="2006081" cy="367669"/>
          </a:xfrm>
          <a:prstGeom prst="wedgeRoundRectCallout">
            <a:avLst>
              <a:gd name="adj1" fmla="val -12207"/>
              <a:gd name="adj2" fmla="val 121234"/>
              <a:gd name="adj3" fmla="val 16667"/>
            </a:avLst>
          </a:prstGeom>
          <a:no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800" b="0" i="0" u="none" strike="noStrike" kern="0" cap="none" spc="0" normalizeH="0" baseline="0" noProof="0" dirty="0">
                <a:ln>
                  <a:noFill/>
                </a:ln>
                <a:solidFill>
                  <a:prstClr val="black"/>
                </a:solidFill>
                <a:effectLst/>
                <a:uLnTx/>
                <a:uFillTx/>
                <a:latin typeface="Calibri" panose="020F0502020204030204"/>
                <a:ea typeface="+mn-ea"/>
                <a:cs typeface="+mn-cs"/>
              </a:rPr>
              <a:t>Henstand 72 timer</a:t>
            </a:r>
          </a:p>
        </p:txBody>
      </p:sp>
      <p:sp>
        <p:nvSpPr>
          <p:cNvPr id="26" name="Taleboble: rektangel med afrundede hjørner 25">
            <a:extLst>
              <a:ext uri="{FF2B5EF4-FFF2-40B4-BE49-F238E27FC236}">
                <a16:creationId xmlns:a16="http://schemas.microsoft.com/office/drawing/2014/main" id="{96B997C1-5E4E-29E1-3EF1-CF4393746989}"/>
              </a:ext>
            </a:extLst>
          </p:cNvPr>
          <p:cNvSpPr/>
          <p:nvPr/>
        </p:nvSpPr>
        <p:spPr>
          <a:xfrm>
            <a:off x="10037722" y="3331642"/>
            <a:ext cx="1896619" cy="385691"/>
          </a:xfrm>
          <a:prstGeom prst="wedgeRoundRectCallout">
            <a:avLst>
              <a:gd name="adj1" fmla="val -60635"/>
              <a:gd name="adj2" fmla="val 186109"/>
              <a:gd name="adj3" fmla="val 16667"/>
            </a:avLst>
          </a:prstGeom>
          <a:no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800" b="0" i="0" u="none" strike="noStrike" kern="0" cap="none" spc="0" normalizeH="0" baseline="0" noProof="0" dirty="0">
                <a:ln>
                  <a:noFill/>
                </a:ln>
                <a:solidFill>
                  <a:prstClr val="black"/>
                </a:solidFill>
                <a:effectLst/>
                <a:uLnTx/>
                <a:uFillTx/>
                <a:latin typeface="Calibri" panose="020F0502020204030204"/>
                <a:ea typeface="+mn-ea"/>
                <a:cs typeface="+mn-cs"/>
              </a:rPr>
              <a:t>Migrationsprøve</a:t>
            </a:r>
          </a:p>
        </p:txBody>
      </p:sp>
      <p:pic>
        <p:nvPicPr>
          <p:cNvPr id="27" name="Grafik 26" descr="Bæger">
            <a:extLst>
              <a:ext uri="{FF2B5EF4-FFF2-40B4-BE49-F238E27FC236}">
                <a16:creationId xmlns:a16="http://schemas.microsoft.com/office/drawing/2014/main" id="{6A05D87F-DA40-B91E-D710-32A0DEB1562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68799" y="3968806"/>
            <a:ext cx="708856" cy="628496"/>
          </a:xfrm>
          <a:prstGeom prst="rect">
            <a:avLst/>
          </a:prstGeom>
        </p:spPr>
      </p:pic>
      <p:sp>
        <p:nvSpPr>
          <p:cNvPr id="28" name="Taleboble: rektangel med afrundede hjørner 27">
            <a:extLst>
              <a:ext uri="{FF2B5EF4-FFF2-40B4-BE49-F238E27FC236}">
                <a16:creationId xmlns:a16="http://schemas.microsoft.com/office/drawing/2014/main" id="{D0A4CE6C-C1E0-1156-FC06-656644B2601A}"/>
              </a:ext>
            </a:extLst>
          </p:cNvPr>
          <p:cNvSpPr/>
          <p:nvPr/>
        </p:nvSpPr>
        <p:spPr>
          <a:xfrm>
            <a:off x="5033944" y="3165439"/>
            <a:ext cx="1807635" cy="338700"/>
          </a:xfrm>
          <a:prstGeom prst="wedgeRoundRectCallout">
            <a:avLst>
              <a:gd name="adj1" fmla="val -76432"/>
              <a:gd name="adj2" fmla="val 70134"/>
              <a:gd name="adj3" fmla="val 16667"/>
            </a:avLst>
          </a:prstGeom>
          <a:no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800" b="0" i="0" u="none" strike="noStrike" kern="0" cap="none" spc="0" normalizeH="0" baseline="0" noProof="0">
                <a:ln>
                  <a:noFill/>
                </a:ln>
                <a:solidFill>
                  <a:prstClr val="black"/>
                </a:solidFill>
                <a:effectLst/>
                <a:uLnTx/>
                <a:uFillTx/>
                <a:latin typeface="Calibri" panose="020F0502020204030204"/>
                <a:ea typeface="+mn-ea"/>
                <a:cs typeface="+mn-cs"/>
              </a:rPr>
              <a:t>Vandudskiftning</a:t>
            </a:r>
            <a:endParaRPr kumimoji="0" lang="da-DK"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0" name="Tekstfelt 29">
            <a:extLst>
              <a:ext uri="{FF2B5EF4-FFF2-40B4-BE49-F238E27FC236}">
                <a16:creationId xmlns:a16="http://schemas.microsoft.com/office/drawing/2014/main" id="{5FEFA042-1D05-9FD8-1641-87F99A3F66FF}"/>
              </a:ext>
            </a:extLst>
          </p:cNvPr>
          <p:cNvSpPr txBox="1"/>
          <p:nvPr/>
        </p:nvSpPr>
        <p:spPr>
          <a:xfrm>
            <a:off x="4605516" y="1811205"/>
            <a:ext cx="2236063" cy="461665"/>
          </a:xfrm>
          <a:prstGeom prst="rect">
            <a:avLst/>
          </a:prstGeom>
          <a:solidFill>
            <a:srgbClr val="FFC000"/>
          </a:solidFill>
        </p:spPr>
        <p:txBody>
          <a:bodyPr wrap="square">
            <a:spAutoFit/>
          </a:bodyPr>
          <a:lstStyle/>
          <a:p>
            <a:r>
              <a:rPr kumimoji="0" lang="da-DK" sz="2400" b="1" i="0" u="none" strike="noStrike" kern="1200" cap="none" spc="0" normalizeH="0" baseline="0" noProof="0" dirty="0">
                <a:ln>
                  <a:noFill/>
                </a:ln>
                <a:solidFill>
                  <a:prstClr val="black"/>
                </a:solidFill>
                <a:effectLst/>
                <a:uLnTx/>
                <a:uFillTx/>
                <a:latin typeface="Calibri" panose="020F0502020204030204"/>
                <a:ea typeface="+mj-ea"/>
                <a:cs typeface="+mj-cs"/>
              </a:rPr>
              <a:t>DS/EN 12873-1</a:t>
            </a:r>
            <a:endParaRPr lang="da-DK" dirty="0"/>
          </a:p>
        </p:txBody>
      </p:sp>
    </p:spTree>
    <p:extLst>
      <p:ext uri="{BB962C8B-B14F-4D97-AF65-F5344CB8AC3E}">
        <p14:creationId xmlns:p14="http://schemas.microsoft.com/office/powerpoint/2010/main" val="98188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40F49A-236B-4765-60F4-877750905F36}"/>
              </a:ext>
            </a:extLst>
          </p:cNvPr>
          <p:cNvSpPr>
            <a:spLocks noGrp="1"/>
          </p:cNvSpPr>
          <p:nvPr>
            <p:ph type="title"/>
          </p:nvPr>
        </p:nvSpPr>
        <p:spPr>
          <a:xfrm>
            <a:off x="653213" y="237942"/>
            <a:ext cx="10876790" cy="1143000"/>
          </a:xfrm>
        </p:spPr>
        <p:txBody>
          <a:bodyPr>
            <a:normAutofit fontScale="90000"/>
          </a:bodyPr>
          <a:lstStyle/>
          <a:p>
            <a:r>
              <a:rPr lang="da-DK" dirty="0">
                <a:latin typeface="Verdana" panose="020B0604030504040204" pitchFamily="34" charset="0"/>
                <a:ea typeface="Calibri" panose="020F0502020204030204" pitchFamily="34" charset="0"/>
              </a:rPr>
              <a:t>Konverteringsfaktoren, </a:t>
            </a:r>
            <a:r>
              <a:rPr lang="da-DK" sz="4000" dirty="0">
                <a:solidFill>
                  <a:prstClr val="black"/>
                </a:solidFill>
                <a:ea typeface="Calibri" panose="020F0502020204030204" pitchFamily="34" charset="0"/>
                <a:cs typeface="Arial" panose="020B0604020202020204" pitchFamily="34" charset="0"/>
              </a:rPr>
              <a:t>F</a:t>
            </a:r>
            <a:r>
              <a:rPr lang="da-DK" sz="4000" baseline="-25000" dirty="0">
                <a:solidFill>
                  <a:prstClr val="black"/>
                </a:solidFill>
                <a:ea typeface="Calibri" panose="020F0502020204030204" pitchFamily="34" charset="0"/>
                <a:cs typeface="Arial" panose="020B0604020202020204" pitchFamily="34" charset="0"/>
              </a:rPr>
              <a:t>C</a:t>
            </a:r>
            <a:r>
              <a:rPr lang="da-DK" sz="4000" dirty="0">
                <a:ea typeface="Calibri" panose="020F0502020204030204" pitchFamily="34" charset="0"/>
              </a:rPr>
              <a:t> , </a:t>
            </a:r>
            <a:r>
              <a:rPr lang="da-DK" sz="4000" dirty="0">
                <a:solidFill>
                  <a:prstClr val="black"/>
                </a:solidFill>
                <a:latin typeface="Verdana" panose="020B0604030504040204" pitchFamily="34" charset="0"/>
                <a:ea typeface="Calibri" panose="020F0502020204030204" pitchFamily="34" charset="0"/>
                <a:cs typeface="Arial" panose="020B0604020202020204" pitchFamily="34" charset="0"/>
              </a:rPr>
              <a:t>tabelopslag</a:t>
            </a:r>
            <a:br>
              <a:rPr lang="da-DK" sz="4000" dirty="0">
                <a:solidFill>
                  <a:prstClr val="black"/>
                </a:solidFill>
                <a:ea typeface="Calibri" panose="020F0502020204030204" pitchFamily="34" charset="0"/>
                <a:cs typeface="Arial" panose="020B0604020202020204" pitchFamily="34" charset="0"/>
              </a:rPr>
            </a:br>
            <a:endParaRPr lang="da-DK" dirty="0"/>
          </a:p>
        </p:txBody>
      </p:sp>
      <p:sp>
        <p:nvSpPr>
          <p:cNvPr id="3" name="Pladsholder til indhold 2">
            <a:extLst>
              <a:ext uri="{FF2B5EF4-FFF2-40B4-BE49-F238E27FC236}">
                <a16:creationId xmlns:a16="http://schemas.microsoft.com/office/drawing/2014/main" id="{144AAD39-0FC8-27D8-8C2B-BA238A553B0D}"/>
              </a:ext>
            </a:extLst>
          </p:cNvPr>
          <p:cNvSpPr>
            <a:spLocks noGrp="1"/>
          </p:cNvSpPr>
          <p:nvPr>
            <p:ph idx="1"/>
          </p:nvPr>
        </p:nvSpPr>
        <p:spPr>
          <a:xfrm>
            <a:off x="657604" y="1501712"/>
            <a:ext cx="10868007" cy="4697161"/>
          </a:xfrm>
        </p:spPr>
        <p:txBody>
          <a:bodyPr>
            <a:noAutofit/>
          </a:bodyPr>
          <a:lstStyle/>
          <a:p>
            <a:pPr marL="0" indent="0">
              <a:buNone/>
            </a:pPr>
            <a:r>
              <a:rPr lang="da-DK" sz="2000" dirty="0">
                <a:solidFill>
                  <a:prstClr val="black"/>
                </a:solidFill>
                <a:ea typeface="Calibri" panose="020F0502020204030204" pitchFamily="34" charset="0"/>
                <a:cs typeface="Arial" panose="020B0604020202020204" pitchFamily="34" charset="0"/>
              </a:rPr>
              <a:t>Konverteringsfaktoren gør det muligt at sammenligne resultater fra migrationstests eller modellerede resultater med </a:t>
            </a:r>
            <a:r>
              <a:rPr lang="da-DK" sz="2000" dirty="0" err="1">
                <a:ea typeface="Calibri" panose="020F0502020204030204" pitchFamily="34" charset="0"/>
                <a:cs typeface="Arial" panose="020B0604020202020204" pitchFamily="34" charset="0"/>
              </a:rPr>
              <a:t>MTC</a:t>
            </a:r>
            <a:r>
              <a:rPr lang="da-DK" sz="2000" baseline="-25000" dirty="0" err="1">
                <a:ea typeface="Calibri" panose="020F0502020204030204" pitchFamily="34" charset="0"/>
                <a:cs typeface="Arial" panose="020B0604020202020204" pitchFamily="34" charset="0"/>
              </a:rPr>
              <a:t>tap</a:t>
            </a:r>
            <a:r>
              <a:rPr lang="da-DK" sz="2000" dirty="0">
                <a:ea typeface="Calibri" panose="020F0502020204030204" pitchFamily="34" charset="0"/>
              </a:rPr>
              <a:t>.</a:t>
            </a:r>
          </a:p>
          <a:p>
            <a:pPr marL="0" indent="0">
              <a:buNone/>
            </a:pPr>
            <a:endParaRPr lang="da-DK" sz="2000" dirty="0">
              <a:latin typeface="Verdana" panose="020B0604030504040204" pitchFamily="34" charset="0"/>
              <a:ea typeface="Calibri" panose="020F0502020204030204" pitchFamily="34" charset="0"/>
            </a:endParaRPr>
          </a:p>
          <a:p>
            <a:pPr marL="0" indent="0">
              <a:buNone/>
            </a:pPr>
            <a:r>
              <a:rPr lang="da-DK" sz="2000" dirty="0">
                <a:latin typeface="Verdana" panose="020B0604030504040204" pitchFamily="34" charset="0"/>
                <a:ea typeface="Calibri" panose="020F0502020204030204" pitchFamily="34" charset="0"/>
              </a:rPr>
              <a:t>Konverteringsfaktoren er afhængig af materialets anvendelse, og består af:</a:t>
            </a:r>
          </a:p>
          <a:p>
            <a:pPr marL="0" indent="0">
              <a:buNone/>
            </a:pPr>
            <a:endParaRPr lang="da-DK" sz="2000" dirty="0">
              <a:latin typeface="Verdana" panose="020B0604030504040204" pitchFamily="34" charset="0"/>
              <a:ea typeface="Calibri" panose="020F0502020204030204" pitchFamily="34" charset="0"/>
            </a:endParaRPr>
          </a:p>
          <a:p>
            <a:pPr marL="0" indent="0">
              <a:buNone/>
            </a:pPr>
            <a:r>
              <a:rPr lang="da-DK" sz="2000" b="1" dirty="0">
                <a:solidFill>
                  <a:prstClr val="black"/>
                </a:solidFill>
                <a:latin typeface="Verdana" panose="020B0604030504040204" pitchFamily="34" charset="0"/>
                <a:ea typeface="Calibri" panose="020F0502020204030204" pitchFamily="34" charset="0"/>
                <a:cs typeface="Arial" panose="020B0604020202020204" pitchFamily="34" charset="0"/>
              </a:rPr>
              <a:t>F</a:t>
            </a:r>
            <a:r>
              <a:rPr lang="da-DK" sz="2000" b="1" baseline="-25000" dirty="0">
                <a:solidFill>
                  <a:prstClr val="black"/>
                </a:solidFill>
                <a:latin typeface="Verdana" panose="020B0604030504040204" pitchFamily="34" charset="0"/>
                <a:ea typeface="Calibri" panose="020F0502020204030204" pitchFamily="34" charset="0"/>
                <a:cs typeface="Arial" panose="020B0604020202020204" pitchFamily="34" charset="0"/>
              </a:rPr>
              <a:t>C</a:t>
            </a:r>
            <a:r>
              <a:rPr lang="da-DK" sz="2000" b="1" dirty="0">
                <a:solidFill>
                  <a:prstClr val="black"/>
                </a:solidFill>
                <a:latin typeface="Verdana" panose="020B0604030504040204" pitchFamily="34" charset="0"/>
                <a:ea typeface="Calibri" panose="020F0502020204030204" pitchFamily="34" charset="0"/>
                <a:cs typeface="Arial" panose="020B0604020202020204" pitchFamily="34" charset="0"/>
              </a:rPr>
              <a:t> = </a:t>
            </a:r>
            <a:r>
              <a:rPr lang="da-DK" sz="2000" b="1" dirty="0" err="1">
                <a:solidFill>
                  <a:prstClr val="black"/>
                </a:solidFill>
                <a:latin typeface="Verdana" panose="020B0604030504040204" pitchFamily="34" charset="0"/>
                <a:ea typeface="Calibri" panose="020F0502020204030204" pitchFamily="34" charset="0"/>
                <a:cs typeface="Arial" panose="020B0604020202020204" pitchFamily="34" charset="0"/>
              </a:rPr>
              <a:t>F</a:t>
            </a:r>
            <a:r>
              <a:rPr lang="da-DK" sz="2000" b="1" baseline="-25000" dirty="0" err="1">
                <a:solidFill>
                  <a:prstClr val="black"/>
                </a:solidFill>
                <a:latin typeface="Verdana" panose="020B0604030504040204" pitchFamily="34" charset="0"/>
                <a:ea typeface="Calibri" panose="020F0502020204030204" pitchFamily="34" charset="0"/>
                <a:cs typeface="Arial" panose="020B0604020202020204" pitchFamily="34" charset="0"/>
              </a:rPr>
              <a:t>g</a:t>
            </a:r>
            <a:r>
              <a:rPr lang="da-DK" sz="2000" b="1" dirty="0">
                <a:solidFill>
                  <a:prstClr val="black"/>
                </a:solidFill>
                <a:latin typeface="Verdana" panose="020B0604030504040204" pitchFamily="34" charset="0"/>
                <a:ea typeface="Calibri" panose="020F0502020204030204" pitchFamily="34" charset="0"/>
                <a:cs typeface="Arial" panose="020B0604020202020204" pitchFamily="34" charset="0"/>
              </a:rPr>
              <a:t> x </a:t>
            </a:r>
            <a:r>
              <a:rPr lang="da-DK" sz="2000" b="1" dirty="0">
                <a:solidFill>
                  <a:prstClr val="black"/>
                </a:solidFill>
                <a:ea typeface="Calibri" panose="020F0502020204030204" pitchFamily="34" charset="0"/>
                <a:cs typeface="Arial" panose="020B0604020202020204" pitchFamily="34" charset="0"/>
              </a:rPr>
              <a:t>F</a:t>
            </a:r>
            <a:r>
              <a:rPr lang="da-DK" sz="2000" b="1" baseline="-25000" dirty="0">
                <a:solidFill>
                  <a:prstClr val="black"/>
                </a:solidFill>
                <a:ea typeface="Calibri" panose="020F0502020204030204" pitchFamily="34" charset="0"/>
                <a:cs typeface="Arial" panose="020B0604020202020204" pitchFamily="34" charset="0"/>
              </a:rPr>
              <a:t>o</a:t>
            </a:r>
            <a:r>
              <a:rPr lang="da-DK" sz="2000" dirty="0">
                <a:solidFill>
                  <a:prstClr val="black"/>
                </a:solidFill>
                <a:ea typeface="Calibri" panose="020F0502020204030204" pitchFamily="34" charset="0"/>
                <a:cs typeface="Arial" panose="020B0604020202020204" pitchFamily="34" charset="0"/>
              </a:rPr>
              <a:t> </a:t>
            </a:r>
            <a:r>
              <a:rPr lang="da-DK" sz="2000" b="1" dirty="0">
                <a:solidFill>
                  <a:prstClr val="black"/>
                </a:solidFill>
                <a:ea typeface="Calibri" panose="020F0502020204030204" pitchFamily="34" charset="0"/>
                <a:cs typeface="Arial" panose="020B0604020202020204" pitchFamily="34" charset="0"/>
              </a:rPr>
              <a:t>= S/V x</a:t>
            </a:r>
            <a:r>
              <a:rPr lang="da-DK" sz="2000" dirty="0">
                <a:solidFill>
                  <a:prstClr val="black"/>
                </a:solidFill>
                <a:ea typeface="Calibri" panose="020F0502020204030204" pitchFamily="34" charset="0"/>
                <a:cs typeface="Arial" panose="020B0604020202020204" pitchFamily="34" charset="0"/>
              </a:rPr>
              <a:t> </a:t>
            </a:r>
            <a:r>
              <a:rPr lang="da-DK" sz="2000" b="1" dirty="0">
                <a:solidFill>
                  <a:prstClr val="black"/>
                </a:solidFill>
                <a:ea typeface="Calibri" panose="020F0502020204030204" pitchFamily="34" charset="0"/>
                <a:cs typeface="Arial" panose="020B0604020202020204" pitchFamily="34" charset="0"/>
              </a:rPr>
              <a:t>F</a:t>
            </a:r>
            <a:r>
              <a:rPr lang="da-DK" sz="2000" b="1" baseline="-25000" dirty="0">
                <a:solidFill>
                  <a:prstClr val="black"/>
                </a:solidFill>
                <a:ea typeface="Calibri" panose="020F0502020204030204" pitchFamily="34" charset="0"/>
                <a:cs typeface="Arial" panose="020B0604020202020204" pitchFamily="34" charset="0"/>
              </a:rPr>
              <a:t>o</a:t>
            </a:r>
            <a:r>
              <a:rPr lang="da-DK" sz="2000" dirty="0">
                <a:solidFill>
                  <a:prstClr val="black"/>
                </a:solidFill>
                <a:ea typeface="Calibri" panose="020F0502020204030204" pitchFamily="34" charset="0"/>
                <a:cs typeface="Arial" panose="020B0604020202020204" pitchFamily="34" charset="0"/>
              </a:rPr>
              <a:t> </a:t>
            </a:r>
            <a:endParaRPr lang="da-DK" sz="2000" b="1"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0" indent="0">
              <a:buNone/>
            </a:pPr>
            <a:endParaRPr lang="da-DK" sz="2000" dirty="0">
              <a:latin typeface="Verdana" panose="020B0604030504040204" pitchFamily="34" charset="0"/>
              <a:ea typeface="Calibri" panose="020F0502020204030204" pitchFamily="34" charset="0"/>
            </a:endParaRPr>
          </a:p>
          <a:p>
            <a:pPr marL="0" indent="0">
              <a:buNone/>
            </a:pPr>
            <a:r>
              <a:rPr lang="da-DK" sz="2000" dirty="0">
                <a:latin typeface="Verdana" panose="020B0604030504040204" pitchFamily="34" charset="0"/>
                <a:ea typeface="Calibri" panose="020F0502020204030204" pitchFamily="34" charset="0"/>
              </a:rPr>
              <a:t>Geometrisk faktor, </a:t>
            </a:r>
            <a:r>
              <a:rPr lang="da-DK" sz="2000" b="1" dirty="0" err="1">
                <a:solidFill>
                  <a:prstClr val="black"/>
                </a:solidFill>
                <a:ea typeface="Calibri" panose="020F0502020204030204" pitchFamily="34" charset="0"/>
                <a:cs typeface="Arial" panose="020B0604020202020204" pitchFamily="34" charset="0"/>
              </a:rPr>
              <a:t>F</a:t>
            </a:r>
            <a:r>
              <a:rPr lang="da-DK" sz="2000" b="1" baseline="-25000" dirty="0" err="1">
                <a:solidFill>
                  <a:prstClr val="black"/>
                </a:solidFill>
                <a:ea typeface="Calibri" panose="020F0502020204030204" pitchFamily="34" charset="0"/>
                <a:cs typeface="Arial" panose="020B0604020202020204" pitchFamily="34" charset="0"/>
              </a:rPr>
              <a:t>g</a:t>
            </a:r>
            <a:r>
              <a:rPr lang="da-DK" sz="2000" b="1" dirty="0">
                <a:solidFill>
                  <a:prstClr val="black"/>
                </a:solidFill>
                <a:ea typeface="Calibri" panose="020F0502020204030204" pitchFamily="34" charset="0"/>
                <a:cs typeface="Arial" panose="020B0604020202020204" pitchFamily="34" charset="0"/>
              </a:rPr>
              <a:t> = S/V</a:t>
            </a:r>
            <a:r>
              <a:rPr lang="da-DK" sz="2000" dirty="0">
                <a:solidFill>
                  <a:prstClr val="black"/>
                </a:solidFill>
                <a:ea typeface="Calibri" panose="020F0502020204030204" pitchFamily="34" charset="0"/>
                <a:cs typeface="Arial" panose="020B0604020202020204" pitchFamily="34" charset="0"/>
              </a:rPr>
              <a:t>, </a:t>
            </a:r>
            <a:r>
              <a:rPr lang="da-DK" sz="2000" dirty="0" err="1">
                <a:solidFill>
                  <a:prstClr val="black"/>
                </a:solidFill>
                <a:ea typeface="Calibri" panose="020F0502020204030204" pitchFamily="34" charset="0"/>
                <a:cs typeface="Arial" panose="020B0604020202020204" pitchFamily="34" charset="0"/>
              </a:rPr>
              <a:t>surface</a:t>
            </a:r>
            <a:r>
              <a:rPr lang="da-DK" sz="2000" dirty="0">
                <a:solidFill>
                  <a:prstClr val="black"/>
                </a:solidFill>
                <a:ea typeface="Calibri" panose="020F0502020204030204" pitchFamily="34" charset="0"/>
                <a:cs typeface="Arial" panose="020B0604020202020204" pitchFamily="34" charset="0"/>
              </a:rPr>
              <a:t>/</a:t>
            </a:r>
            <a:r>
              <a:rPr lang="da-DK" sz="2000" dirty="0" err="1">
                <a:solidFill>
                  <a:prstClr val="black"/>
                </a:solidFill>
                <a:ea typeface="Calibri" panose="020F0502020204030204" pitchFamily="34" charset="0"/>
                <a:cs typeface="Arial" panose="020B0604020202020204" pitchFamily="34" charset="0"/>
              </a:rPr>
              <a:t>volume</a:t>
            </a:r>
            <a:r>
              <a:rPr lang="da-DK" sz="2000" dirty="0">
                <a:solidFill>
                  <a:prstClr val="black"/>
                </a:solidFill>
                <a:ea typeface="Calibri" panose="020F0502020204030204" pitchFamily="34" charset="0"/>
                <a:cs typeface="Arial" panose="020B0604020202020204" pitchFamily="34" charset="0"/>
              </a:rPr>
              <a:t> [dm</a:t>
            </a:r>
            <a:r>
              <a:rPr lang="da-DK" sz="2000" baseline="30000" dirty="0">
                <a:solidFill>
                  <a:prstClr val="black"/>
                </a:solidFill>
                <a:ea typeface="Calibri" panose="020F0502020204030204" pitchFamily="34" charset="0"/>
                <a:cs typeface="Arial" panose="020B0604020202020204" pitchFamily="34" charset="0"/>
              </a:rPr>
              <a:t>-1</a:t>
            </a:r>
            <a:r>
              <a:rPr lang="da-DK" sz="2000" dirty="0">
                <a:solidFill>
                  <a:prstClr val="black"/>
                </a:solidFill>
                <a:ea typeface="Calibri" panose="020F0502020204030204" pitchFamily="34" charset="0"/>
                <a:cs typeface="Arial" panose="020B0604020202020204" pitchFamily="34" charset="0"/>
              </a:rPr>
              <a:t>]</a:t>
            </a:r>
            <a:endParaRPr lang="da-DK" sz="2000" dirty="0">
              <a:latin typeface="Verdana" panose="020B0604030504040204" pitchFamily="34" charset="0"/>
              <a:ea typeface="Calibri" panose="020F0502020204030204" pitchFamily="34" charset="0"/>
            </a:endParaRPr>
          </a:p>
          <a:p>
            <a:pPr marL="0" indent="0">
              <a:buNone/>
            </a:pPr>
            <a:r>
              <a:rPr lang="da-DK" sz="2000" dirty="0">
                <a:ea typeface="Calibri" panose="020F0502020204030204" pitchFamily="34" charset="0"/>
                <a:cs typeface="Arial" panose="020B0604020202020204" pitchFamily="34" charset="0"/>
              </a:rPr>
              <a:t>Driftsfaktor, </a:t>
            </a:r>
            <a:r>
              <a:rPr lang="da-DK" sz="2000" b="1" dirty="0">
                <a:solidFill>
                  <a:prstClr val="black"/>
                </a:solidFill>
                <a:ea typeface="Calibri" panose="020F0502020204030204" pitchFamily="34" charset="0"/>
                <a:cs typeface="Arial" panose="020B0604020202020204" pitchFamily="34" charset="0"/>
              </a:rPr>
              <a:t>F</a:t>
            </a:r>
            <a:r>
              <a:rPr lang="da-DK" sz="2000" b="1" baseline="-25000" dirty="0">
                <a:solidFill>
                  <a:prstClr val="black"/>
                </a:solidFill>
                <a:ea typeface="Calibri" panose="020F0502020204030204" pitchFamily="34" charset="0"/>
                <a:cs typeface="Arial" panose="020B0604020202020204" pitchFamily="34" charset="0"/>
              </a:rPr>
              <a:t>o</a:t>
            </a:r>
            <a:r>
              <a:rPr lang="da-DK" sz="2000" dirty="0">
                <a:solidFill>
                  <a:prstClr val="black"/>
                </a:solidFill>
                <a:ea typeface="Calibri" panose="020F0502020204030204" pitchFamily="34" charset="0"/>
                <a:cs typeface="Arial" panose="020B0604020202020204" pitchFamily="34" charset="0"/>
              </a:rPr>
              <a:t> = kontakttid med drikkevandet [døgn]</a:t>
            </a:r>
          </a:p>
          <a:p>
            <a:pPr marL="0" indent="0">
              <a:buNone/>
            </a:pPr>
            <a:endParaRPr lang="da-DK" sz="2000" dirty="0">
              <a:solidFill>
                <a:prstClr val="black"/>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21329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40F49A-236B-4765-60F4-877750905F36}"/>
              </a:ext>
            </a:extLst>
          </p:cNvPr>
          <p:cNvSpPr>
            <a:spLocks noGrp="1"/>
          </p:cNvSpPr>
          <p:nvPr>
            <p:ph type="title"/>
          </p:nvPr>
        </p:nvSpPr>
        <p:spPr/>
        <p:txBody>
          <a:bodyPr>
            <a:normAutofit/>
          </a:bodyPr>
          <a:lstStyle/>
          <a:p>
            <a:r>
              <a:rPr lang="da-DK" dirty="0">
                <a:latin typeface="Verdana" panose="020B0604030504040204" pitchFamily="34" charset="0"/>
                <a:ea typeface="Calibri" panose="020F0502020204030204" pitchFamily="34" charset="0"/>
              </a:rPr>
              <a:t>Vandkvalitet ved taphanen</a:t>
            </a:r>
            <a:endParaRPr lang="da-DK" dirty="0"/>
          </a:p>
        </p:txBody>
      </p:sp>
      <p:sp>
        <p:nvSpPr>
          <p:cNvPr id="3" name="Pladsholder til indhold 2">
            <a:extLst>
              <a:ext uri="{FF2B5EF4-FFF2-40B4-BE49-F238E27FC236}">
                <a16:creationId xmlns:a16="http://schemas.microsoft.com/office/drawing/2014/main" id="{144AAD39-0FC8-27D8-8C2B-BA238A553B0D}"/>
              </a:ext>
            </a:extLst>
          </p:cNvPr>
          <p:cNvSpPr>
            <a:spLocks noGrp="1"/>
          </p:cNvSpPr>
          <p:nvPr>
            <p:ph idx="1"/>
          </p:nvPr>
        </p:nvSpPr>
        <p:spPr/>
        <p:txBody>
          <a:bodyPr>
            <a:normAutofit/>
          </a:bodyPr>
          <a:lstStyle/>
          <a:p>
            <a:pPr marL="0" indent="0">
              <a:buNone/>
            </a:pPr>
            <a:r>
              <a:rPr lang="da-DK" sz="2400" b="1" dirty="0">
                <a:ea typeface="Calibri" panose="020F0502020204030204" pitchFamily="34" charset="0"/>
              </a:rPr>
              <a:t>Risikovurdering</a:t>
            </a:r>
            <a:r>
              <a:rPr lang="da-DK" sz="2400" dirty="0">
                <a:ea typeface="Calibri" panose="020F0502020204030204" pitchFamily="34" charset="0"/>
              </a:rPr>
              <a:t> er baseret på en </a:t>
            </a:r>
            <a:r>
              <a:rPr lang="da-DK" sz="2400" b="1" dirty="0">
                <a:ea typeface="Calibri" panose="020F0502020204030204" pitchFamily="34" charset="0"/>
              </a:rPr>
              <a:t>beregning</a:t>
            </a:r>
            <a:r>
              <a:rPr lang="da-DK" sz="2400" dirty="0">
                <a:ea typeface="Calibri" panose="020F0502020204030204" pitchFamily="34" charset="0"/>
              </a:rPr>
              <a:t> af vandkvaliteten ved taphanen betegnet ved </a:t>
            </a:r>
            <a:r>
              <a:rPr lang="da-DK" sz="2400" dirty="0" err="1">
                <a:solidFill>
                  <a:prstClr val="black"/>
                </a:solidFill>
                <a:ea typeface="Calibri" panose="020F0502020204030204" pitchFamily="34" charset="0"/>
                <a:cs typeface="Arial" panose="020B0604020202020204" pitchFamily="34" charset="0"/>
              </a:rPr>
              <a:t>C</a:t>
            </a:r>
            <a:r>
              <a:rPr lang="da-DK" sz="2400" baseline="-25000" dirty="0" err="1">
                <a:solidFill>
                  <a:prstClr val="black"/>
                </a:solidFill>
                <a:ea typeface="Calibri" panose="020F0502020204030204" pitchFamily="34" charset="0"/>
                <a:cs typeface="Arial" panose="020B0604020202020204" pitchFamily="34" charset="0"/>
              </a:rPr>
              <a:t>tap</a:t>
            </a:r>
            <a:r>
              <a:rPr lang="da-DK" sz="2400" dirty="0">
                <a:solidFill>
                  <a:prstClr val="black"/>
                </a:solidFill>
                <a:ea typeface="Calibri" panose="020F0502020204030204" pitchFamily="34" charset="0"/>
                <a:cs typeface="Arial" panose="020B0604020202020204" pitchFamily="34" charset="0"/>
              </a:rPr>
              <a:t>, hvor F</a:t>
            </a:r>
            <a:r>
              <a:rPr lang="da-DK" sz="2400" baseline="-25000" dirty="0">
                <a:solidFill>
                  <a:prstClr val="black"/>
                </a:solidFill>
                <a:ea typeface="Calibri" panose="020F0502020204030204" pitchFamily="34" charset="0"/>
                <a:cs typeface="Arial" panose="020B0604020202020204" pitchFamily="34" charset="0"/>
              </a:rPr>
              <a:t>C</a:t>
            </a:r>
            <a:r>
              <a:rPr lang="da-DK" sz="2400" dirty="0">
                <a:ea typeface="Calibri" panose="020F0502020204030204" pitchFamily="34" charset="0"/>
              </a:rPr>
              <a:t> bærer risikovurderingen via kontaktflade og –tid mellem materiale og drikkevand:</a:t>
            </a:r>
            <a:endParaRPr lang="da-DK" sz="2400" dirty="0">
              <a:solidFill>
                <a:prstClr val="black"/>
              </a:solidFill>
              <a:ea typeface="Calibri" panose="020F0502020204030204" pitchFamily="34" charset="0"/>
              <a:cs typeface="Arial" panose="020B0604020202020204" pitchFamily="34" charset="0"/>
            </a:endParaRPr>
          </a:p>
          <a:p>
            <a:pPr marL="0" indent="0">
              <a:buNone/>
            </a:pPr>
            <a:endParaRPr lang="da-DK" dirty="0">
              <a:latin typeface="Verdana" panose="020B0604030504040204" pitchFamily="34" charset="0"/>
              <a:ea typeface="Calibri" panose="020F0502020204030204" pitchFamily="34" charset="0"/>
            </a:endParaRPr>
          </a:p>
          <a:p>
            <a:pPr marL="0" indent="0">
              <a:buNone/>
            </a:pPr>
            <a:r>
              <a:rPr lang="da-DK" b="1" dirty="0">
                <a:solidFill>
                  <a:prstClr val="black"/>
                </a:solidFill>
                <a:ea typeface="Calibri" panose="020F0502020204030204" pitchFamily="34" charset="0"/>
                <a:cs typeface="Arial" panose="020B0604020202020204" pitchFamily="34" charset="0"/>
              </a:rPr>
              <a:t>	</a:t>
            </a:r>
            <a:r>
              <a:rPr lang="da-DK" b="1" dirty="0" err="1">
                <a:solidFill>
                  <a:prstClr val="black"/>
                </a:solidFill>
                <a:ea typeface="Calibri" panose="020F0502020204030204" pitchFamily="34" charset="0"/>
                <a:cs typeface="Arial" panose="020B0604020202020204" pitchFamily="34" charset="0"/>
              </a:rPr>
              <a:t>C</a:t>
            </a:r>
            <a:r>
              <a:rPr lang="da-DK" b="1" baseline="-25000" dirty="0" err="1">
                <a:solidFill>
                  <a:prstClr val="black"/>
                </a:solidFill>
                <a:ea typeface="Calibri" panose="020F0502020204030204" pitchFamily="34" charset="0"/>
                <a:cs typeface="Arial" panose="020B0604020202020204" pitchFamily="34" charset="0"/>
              </a:rPr>
              <a:t>tap</a:t>
            </a:r>
            <a:r>
              <a:rPr lang="da-DK" b="1" dirty="0">
                <a:solidFill>
                  <a:prstClr val="black"/>
                </a:solidFill>
                <a:ea typeface="Calibri" panose="020F0502020204030204" pitchFamily="34" charset="0"/>
                <a:cs typeface="Arial" panose="020B0604020202020204" pitchFamily="34" charset="0"/>
              </a:rPr>
              <a:t> = M</a:t>
            </a:r>
            <a:r>
              <a:rPr lang="da-DK" b="1" baseline="-25000" dirty="0">
                <a:solidFill>
                  <a:prstClr val="black"/>
                </a:solidFill>
                <a:ea typeface="Calibri" panose="020F0502020204030204" pitchFamily="34" charset="0"/>
                <a:cs typeface="Arial" panose="020B0604020202020204" pitchFamily="34" charset="0"/>
              </a:rPr>
              <a:t>n</a:t>
            </a:r>
            <a:r>
              <a:rPr lang="da-DK" b="1" dirty="0">
                <a:solidFill>
                  <a:prstClr val="black"/>
                </a:solidFill>
                <a:ea typeface="Calibri" panose="020F0502020204030204" pitchFamily="34" charset="0"/>
                <a:cs typeface="Arial" panose="020B0604020202020204" pitchFamily="34" charset="0"/>
              </a:rPr>
              <a:t> × F</a:t>
            </a:r>
            <a:r>
              <a:rPr lang="da-DK" b="1" baseline="-25000" dirty="0">
                <a:solidFill>
                  <a:prstClr val="black"/>
                </a:solidFill>
                <a:ea typeface="Calibri" panose="020F0502020204030204" pitchFamily="34" charset="0"/>
                <a:cs typeface="Arial" panose="020B0604020202020204" pitchFamily="34" charset="0"/>
              </a:rPr>
              <a:t>c</a:t>
            </a:r>
            <a:r>
              <a:rPr lang="da-DK" dirty="0">
                <a:latin typeface="Verdana" panose="020B0604030504040204" pitchFamily="34" charset="0"/>
                <a:ea typeface="Calibri" panose="020F0502020204030204" pitchFamily="34" charset="0"/>
              </a:rPr>
              <a:t> </a:t>
            </a:r>
            <a:r>
              <a:rPr lang="da-DK" sz="2400" b="1" dirty="0">
                <a:solidFill>
                  <a:prstClr val="black"/>
                </a:solidFill>
                <a:ea typeface="Calibri" panose="020F0502020204030204" pitchFamily="34" charset="0"/>
                <a:cs typeface="Arial" panose="020B0604020202020204" pitchFamily="34" charset="0"/>
              </a:rPr>
              <a:t>≤</a:t>
            </a:r>
            <a:r>
              <a:rPr lang="da-DK" sz="2400" b="1" dirty="0">
                <a:ea typeface="Calibri" panose="020F0502020204030204" pitchFamily="34" charset="0"/>
                <a:cs typeface="Arial" panose="020B0604020202020204" pitchFamily="34" charset="0"/>
              </a:rPr>
              <a:t> </a:t>
            </a:r>
            <a:r>
              <a:rPr lang="da-DK" sz="2400" b="1" dirty="0" err="1">
                <a:ea typeface="Calibri" panose="020F0502020204030204" pitchFamily="34" charset="0"/>
                <a:cs typeface="Arial" panose="020B0604020202020204" pitchFamily="34" charset="0"/>
              </a:rPr>
              <a:t>MTC</a:t>
            </a:r>
            <a:r>
              <a:rPr lang="da-DK" sz="2400" b="1" baseline="-25000" dirty="0" err="1">
                <a:ea typeface="Calibri" panose="020F0502020204030204" pitchFamily="34" charset="0"/>
                <a:cs typeface="Arial" panose="020B0604020202020204" pitchFamily="34" charset="0"/>
              </a:rPr>
              <a:t>tap</a:t>
            </a:r>
            <a:r>
              <a:rPr lang="da-DK" sz="2400" b="1" dirty="0">
                <a:ea typeface="Calibri" panose="020F0502020204030204" pitchFamily="34" charset="0"/>
                <a:cs typeface="Arial" panose="020B0604020202020204" pitchFamily="34" charset="0"/>
              </a:rPr>
              <a:t> </a:t>
            </a:r>
            <a:r>
              <a:rPr lang="da-DK" sz="2400" dirty="0">
                <a:ea typeface="Calibri" panose="020F0502020204030204" pitchFamily="34" charset="0"/>
              </a:rPr>
              <a:t> </a:t>
            </a:r>
          </a:p>
          <a:p>
            <a:endParaRPr lang="da-DK" dirty="0">
              <a:latin typeface="Verdana" panose="020B0604030504040204" pitchFamily="34" charset="0"/>
              <a:ea typeface="Calibri" panose="020F0502020204030204" pitchFamily="34" charset="0"/>
            </a:endParaRPr>
          </a:p>
          <a:p>
            <a:pPr marL="0" indent="0">
              <a:buNone/>
            </a:pPr>
            <a:r>
              <a:rPr lang="da-DK" sz="2400" dirty="0">
                <a:ea typeface="Calibri" panose="020F0502020204030204" pitchFamily="34" charset="0"/>
              </a:rPr>
              <a:t>Konverteringsfaktoren </a:t>
            </a:r>
            <a:r>
              <a:rPr lang="da-DK" sz="2400" b="1" dirty="0">
                <a:ea typeface="Calibri" panose="020F0502020204030204" pitchFamily="34" charset="0"/>
              </a:rPr>
              <a:t>afgør</a:t>
            </a:r>
            <a:r>
              <a:rPr lang="da-DK" sz="2400" dirty="0">
                <a:ea typeface="Calibri" panose="020F0502020204030204" pitchFamily="34" charset="0"/>
              </a:rPr>
              <a:t> desuden hvilken </a:t>
            </a:r>
            <a:r>
              <a:rPr lang="da-DK" sz="2400" b="1" dirty="0">
                <a:ea typeface="Calibri" panose="020F0502020204030204" pitchFamily="34" charset="0"/>
              </a:rPr>
              <a:t>risikogruppe</a:t>
            </a:r>
            <a:r>
              <a:rPr lang="da-DK" sz="2400" dirty="0">
                <a:ea typeface="Calibri" panose="020F0502020204030204" pitchFamily="34" charset="0"/>
              </a:rPr>
              <a:t> materialet eller produktet placeres i, og dermed hvilke </a:t>
            </a:r>
            <a:r>
              <a:rPr lang="da-DK" sz="2400" b="1" dirty="0">
                <a:ea typeface="Calibri" panose="020F0502020204030204" pitchFamily="34" charset="0"/>
              </a:rPr>
              <a:t>krav</a:t>
            </a:r>
            <a:r>
              <a:rPr lang="da-DK" sz="2400" dirty="0">
                <a:ea typeface="Calibri" panose="020F0502020204030204" pitchFamily="34" charset="0"/>
              </a:rPr>
              <a:t> der stilles til </a:t>
            </a:r>
            <a:r>
              <a:rPr lang="da-DK" sz="2400" b="1" dirty="0">
                <a:ea typeface="Calibri" panose="020F0502020204030204" pitchFamily="34" charset="0"/>
              </a:rPr>
              <a:t>test og dokumentation</a:t>
            </a:r>
            <a:r>
              <a:rPr lang="da-DK" sz="2400" dirty="0">
                <a:ea typeface="Calibri" panose="020F0502020204030204" pitchFamily="34" charset="0"/>
              </a:rPr>
              <a:t>.</a:t>
            </a:r>
            <a:endParaRPr lang="da-DK" sz="2400" b="1" baseline="-25000" dirty="0">
              <a:solidFill>
                <a:prstClr val="black"/>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55243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ontortema">
  <a:themeElements>
    <a:clrScheme name="Danva">
      <a:dk1>
        <a:sysClr val="windowText" lastClr="000000"/>
      </a:dk1>
      <a:lt1>
        <a:sysClr val="window" lastClr="FFFFFF"/>
      </a:lt1>
      <a:dk2>
        <a:srgbClr val="005A84"/>
      </a:dk2>
      <a:lt2>
        <a:srgbClr val="9B9C83"/>
      </a:lt2>
      <a:accent1>
        <a:srgbClr val="005A84"/>
      </a:accent1>
      <a:accent2>
        <a:srgbClr val="3F95B4"/>
      </a:accent2>
      <a:accent3>
        <a:srgbClr val="9B9C83"/>
      </a:accent3>
      <a:accent4>
        <a:srgbClr val="90BC38"/>
      </a:accent4>
      <a:accent5>
        <a:srgbClr val="DEB618"/>
      </a:accent5>
      <a:accent6>
        <a:srgbClr val="F79646"/>
      </a:accent6>
      <a:hlink>
        <a:srgbClr val="000000"/>
      </a:hlink>
      <a:folHlink>
        <a:srgbClr val="000000"/>
      </a:folHlink>
    </a:clrScheme>
    <a:fontScheme name="Aspek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ANVA POWERPOINT SKABELON 2017.potx" id="{D09987DE-26CC-4691-8F4A-61586B55941E}" vid="{7B2167DD-29E8-46C0-B420-FDAAC2D93DC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anva_Emneord xmlns="ff2e8946-fdba-4e65-8cfe-0e2e56999d36" xsi:nil="true"/>
    <Danva_Dokumenttype xmlns="ff2e8946-fdba-4e65-8cfe-0e2e56999d36" xsi:nil="true"/>
    <TaxCatchAll xmlns="ff2e8946-fdba-4e65-8cfe-0e2e56999d36" xsi:nil="true"/>
    <lcf76f155ced4ddcb4097134ff3c332f xmlns="675e1fac-18d9-4f3f-8528-a9ef8ead17d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anva documents" ma:contentTypeID="0x01010046D6992F3E0B5344AC51F9BB9A8A3FA8004A975A996036204E865593AAAF3C37CE" ma:contentTypeVersion="14" ma:contentTypeDescription="" ma:contentTypeScope="" ma:versionID="8e5785f2048c5d4b3dd750ffe8987526">
  <xsd:schema xmlns:xsd="http://www.w3.org/2001/XMLSchema" xmlns:xs="http://www.w3.org/2001/XMLSchema" xmlns:p="http://schemas.microsoft.com/office/2006/metadata/properties" xmlns:ns2="ff2e8946-fdba-4e65-8cfe-0e2e56999d36" xmlns:ns3="675e1fac-18d9-4f3f-8528-a9ef8ead17d5" targetNamespace="http://schemas.microsoft.com/office/2006/metadata/properties" ma:root="true" ma:fieldsID="e7cffb8ead8418f9cf9a9e916fc47669" ns2:_="" ns3:_="">
    <xsd:import namespace="ff2e8946-fdba-4e65-8cfe-0e2e56999d36"/>
    <xsd:import namespace="675e1fac-18d9-4f3f-8528-a9ef8ead17d5"/>
    <xsd:element name="properties">
      <xsd:complexType>
        <xsd:sequence>
          <xsd:element name="documentManagement">
            <xsd:complexType>
              <xsd:all>
                <xsd:element ref="ns2:Danva_Emneord" minOccurs="0"/>
                <xsd:element ref="ns2:Danva_Dokumenttype" minOccurs="0"/>
                <xsd:element ref="ns3:MediaServiceMetadata" minOccurs="0"/>
                <xsd:element ref="ns3:MediaServiceFastMetadata"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2e8946-fdba-4e65-8cfe-0e2e56999d36" elementFormDefault="qualified">
    <xsd:import namespace="http://schemas.microsoft.com/office/2006/documentManagement/types"/>
    <xsd:import namespace="http://schemas.microsoft.com/office/infopath/2007/PartnerControls"/>
    <xsd:element name="Danva_Emneord" ma:index="8" nillable="true" ma:displayName="Danva Emneord" ma:default="" ma:internalName="Danva_x0020_Emneord">
      <xsd:complexType>
        <xsd:complexContent>
          <xsd:extension base="dms:MultiChoice">
            <xsd:sequence>
              <xsd:element name="Value" maxOccurs="unbounded" minOccurs="0" nillable="true">
                <xsd:simpleType>
                  <xsd:restriction base="dms:Choice">
                    <xsd:enumeration value="Grundvand"/>
                    <xsd:enumeration value="Drikkevand"/>
                    <xsd:enumeration value="Spildevand"/>
                    <xsd:enumeration value="Afløb"/>
                    <xsd:enumeration value="Lovgivning"/>
                    <xsd:enumeration value="Innovation"/>
                    <xsd:enumeration value="Internationalt samarbejde"/>
                    <xsd:enumeration value="Klima"/>
                    <xsd:enumeration value="Klimatilpasning"/>
                    <xsd:enumeration value="Samarbejdspartnere"/>
                    <xsd:enumeration value="Administration"/>
                  </xsd:restriction>
                </xsd:simpleType>
              </xsd:element>
            </xsd:sequence>
          </xsd:extension>
        </xsd:complexContent>
      </xsd:complexType>
    </xsd:element>
    <xsd:element name="Danva_Dokumenttype" ma:index="9" nillable="true" ma:displayName="Dokumenttype" ma:default="" ma:format="Dropdown" ma:internalName="Danva_x0020_Dokumenttype">
      <xsd:simpleType>
        <xsd:restriction base="dms:Choice">
          <xsd:enumeration value="ATR skema – budgetændring"/>
          <xsd:enumeration value="ATR skema"/>
          <xsd:enumeration value="Bilag"/>
          <xsd:enumeration value="Brev/E-mail"/>
          <xsd:enumeration value="Dagsorden/referat"/>
          <xsd:enumeration value="Drøftelse ved møder"/>
          <xsd:enumeration value="DANVA Flyer"/>
          <xsd:enumeration value="Indstilling til beslutning"/>
          <xsd:enumeration value="Memo"/>
          <xsd:enumeration value="Mundtlig orientering"/>
          <xsd:enumeration value="Notat"/>
          <xsd:enumeration value="Procedurebeskrivelse"/>
          <xsd:enumeration value="Rapport"/>
          <xsd:enumeration value="Pjecer"/>
          <xsd:enumeration value="Foldere"/>
          <xsd:enumeration value="Artikel"/>
          <xsd:enumeration value="Pressemeddelelse"/>
          <xsd:enumeration value="Skriftlig orientering"/>
          <xsd:enumeration value="Vejledning"/>
          <xsd:enumeration value="Kontrakter"/>
          <xsd:enumeration value="PowerPoints"/>
        </xsd:restriction>
      </xsd:simpleType>
    </xsd:element>
    <xsd:element name="TaxCatchAll" ma:index="14" nillable="true" ma:displayName="Taxonomy Catch All Column" ma:hidden="true" ma:list="{f68bfbdf-78d6-421d-8684-702de58ecdd3}" ma:internalName="TaxCatchAll" ma:showField="CatchAllData" ma:web="ff2e8946-fdba-4e65-8cfe-0e2e56999d36">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t med detaljer"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75e1fac-18d9-4f3f-8528-a9ef8ead17d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Billedmærker" ma:readOnly="false" ma:fieldId="{5cf76f15-5ced-4ddc-b409-7134ff3c332f}" ma:taxonomyMulti="true" ma:sspId="3bc99448-09c4-4342-852c-a67baaffca38"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E2899E-89FF-4CFD-9B70-43D8CF171D7A}">
  <ds:schemaRefs>
    <ds:schemaRef ds:uri="http://schemas.microsoft.com/sharepoint/v3/contenttype/forms"/>
  </ds:schemaRefs>
</ds:datastoreItem>
</file>

<file path=customXml/itemProps2.xml><?xml version="1.0" encoding="utf-8"?>
<ds:datastoreItem xmlns:ds="http://schemas.openxmlformats.org/officeDocument/2006/customXml" ds:itemID="{0F54086C-25FB-41B4-98E6-CC6DA71B545B}">
  <ds:schemaRefs>
    <ds:schemaRef ds:uri="http://schemas.microsoft.com/office/2006/metadata/properties"/>
    <ds:schemaRef ds:uri="http://schemas.microsoft.com/office/infopath/2007/PartnerControls"/>
    <ds:schemaRef ds:uri="ff2e8946-fdba-4e65-8cfe-0e2e56999d36"/>
    <ds:schemaRef ds:uri="675e1fac-18d9-4f3f-8528-a9ef8ead17d5"/>
  </ds:schemaRefs>
</ds:datastoreItem>
</file>

<file path=customXml/itemProps3.xml><?xml version="1.0" encoding="utf-8"?>
<ds:datastoreItem xmlns:ds="http://schemas.openxmlformats.org/officeDocument/2006/customXml" ds:itemID="{253200D3-30E5-4809-A5A4-2A95D1F92616}"/>
</file>

<file path=docProps/app.xml><?xml version="1.0" encoding="utf-8"?>
<Properties xmlns="http://schemas.openxmlformats.org/officeDocument/2006/extended-properties" xmlns:vt="http://schemas.openxmlformats.org/officeDocument/2006/docPropsVTypes">
  <TotalTime>667</TotalTime>
  <Words>959</Words>
  <Application>Microsoft Office PowerPoint</Application>
  <PresentationFormat>Widescreen</PresentationFormat>
  <Paragraphs>208</Paragraphs>
  <Slides>17</Slides>
  <Notes>0</Notes>
  <HiddenSlides>2</HiddenSlides>
  <MMClips>0</MMClips>
  <ScaleCrop>false</ScaleCrop>
  <HeadingPairs>
    <vt:vector size="6" baseType="variant">
      <vt:variant>
        <vt:lpstr>Benyttede skrifttyper</vt:lpstr>
      </vt:variant>
      <vt:variant>
        <vt:i4>6</vt:i4>
      </vt:variant>
      <vt:variant>
        <vt:lpstr>Tema</vt:lpstr>
      </vt:variant>
      <vt:variant>
        <vt:i4>2</vt:i4>
      </vt:variant>
      <vt:variant>
        <vt:lpstr>Slidetitler</vt:lpstr>
      </vt:variant>
      <vt:variant>
        <vt:i4>17</vt:i4>
      </vt:variant>
    </vt:vector>
  </HeadingPairs>
  <TitlesOfParts>
    <vt:vector size="25" baseType="lpstr">
      <vt:lpstr>Arial</vt:lpstr>
      <vt:lpstr>Calibri</vt:lpstr>
      <vt:lpstr>Calibri Light</vt:lpstr>
      <vt:lpstr>Open Sans</vt:lpstr>
      <vt:lpstr>Verdana</vt:lpstr>
      <vt:lpstr>Wingdings 2</vt:lpstr>
      <vt:lpstr>Office-tema</vt:lpstr>
      <vt:lpstr>Kontortema</vt:lpstr>
      <vt:lpstr>Risikovurderingen udviklet i 4MSi Anvendt af Umweltbundesamt (UBA)</vt:lpstr>
      <vt:lpstr>Formål med indlægget</vt:lpstr>
      <vt:lpstr>Kildemateriale til denne PowerPoint</vt:lpstr>
      <vt:lpstr>Vandkvalitet ved taphanen</vt:lpstr>
      <vt:lpstr> Ctap og  MTCtap </vt:lpstr>
      <vt:lpstr>Positivlisten</vt:lpstr>
      <vt:lpstr>Migrationsraten, Mn </vt:lpstr>
      <vt:lpstr>Konverteringsfaktoren, FC , tabelopslag </vt:lpstr>
      <vt:lpstr>Vandkvalitet ved taphanen</vt:lpstr>
      <vt:lpstr>PowerPoint-præsentation</vt:lpstr>
      <vt:lpstr>PowerPoint-præsentation</vt:lpstr>
      <vt:lpstr>Overslagsmæssigt reality-tjek</vt:lpstr>
      <vt:lpstr>PowerPoint-præsentation</vt:lpstr>
      <vt:lpstr>PowerPoint-præsentation</vt:lpstr>
      <vt:lpstr>PowerPoint-præsentation</vt:lpstr>
      <vt:lpstr>Attestation of Conformity, AoC</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Carsten Vejergang Haugaard-Christensen</dc:creator>
  <cp:lastModifiedBy>Carsten Vejergang Haugaard-Christensen</cp:lastModifiedBy>
  <cp:revision>1</cp:revision>
  <dcterms:created xsi:type="dcterms:W3CDTF">2022-12-16T09:35:26Z</dcterms:created>
  <dcterms:modified xsi:type="dcterms:W3CDTF">2023-02-21T10:47:10Z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0x01010046D6992F3E0B5344AC51F9BB9A8A3FA8004A975A996036204E865593AAAF3C37CE</vt:lpwstr>
  </property>
  <property fmtid="{D5CDD505-2E9C-101B-9397-08002B2CF9AE}" pid="3" name="MediaServiceImageTags">
    <vt:lpwstr/>
  </property>
  <property fmtid="{D5CDD505-2E9C-101B-9397-08002B2CF9AE}" pid="4" name="Filnavn">
    <vt:lpwstr>2023.01.19__Risikovurderingen udviklet i 4</vt:lpwstr>
  </property>
</Properties>
</file>